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4" r:id="rId3"/>
    <p:sldId id="257" r:id="rId4"/>
    <p:sldId id="259" r:id="rId5"/>
    <p:sldId id="258" r:id="rId6"/>
    <p:sldId id="260" r:id="rId7"/>
    <p:sldId id="261" r:id="rId8"/>
    <p:sldId id="263" r:id="rId9"/>
    <p:sldId id="265" r:id="rId10"/>
    <p:sldId id="266" r:id="rId11"/>
    <p:sldId id="267" r:id="rId12"/>
    <p:sldId id="262" r:id="rId13"/>
    <p:sldId id="268" r:id="rId14"/>
    <p:sldId id="269" r:id="rId15"/>
    <p:sldId id="270" r:id="rId16"/>
    <p:sldId id="273" r:id="rId17"/>
    <p:sldId id="276" r:id="rId18"/>
    <p:sldId id="271" r:id="rId19"/>
    <p:sldId id="275" r:id="rId20"/>
    <p:sldId id="272" r:id="rId21"/>
    <p:sldId id="274" r:id="rId22"/>
    <p:sldId id="277"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3FD5D2C0-43D8-4203-ACCA-A3C12C68A133}">
          <p14:sldIdLst>
            <p14:sldId id="256"/>
            <p14:sldId id="264"/>
            <p14:sldId id="257"/>
            <p14:sldId id="259"/>
            <p14:sldId id="258"/>
            <p14:sldId id="260"/>
            <p14:sldId id="261"/>
            <p14:sldId id="263"/>
            <p14:sldId id="265"/>
            <p14:sldId id="266"/>
            <p14:sldId id="267"/>
            <p14:sldId id="262"/>
            <p14:sldId id="268"/>
            <p14:sldId id="269"/>
            <p14:sldId id="270"/>
            <p14:sldId id="273"/>
            <p14:sldId id="276"/>
            <p14:sldId id="271"/>
            <p14:sldId id="275"/>
            <p14:sldId id="272"/>
            <p14:sldId id="274"/>
            <p14:sldId id="277"/>
          </p14:sldIdLst>
        </p14:section>
        <p14:section name="Untitled Section" id="{74FD243B-3753-455E-AC25-41AA4954A12D}">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985" autoAdjust="0"/>
    <p:restoredTop sz="94660"/>
  </p:normalViewPr>
  <p:slideViewPr>
    <p:cSldViewPr snapToGrid="0">
      <p:cViewPr varScale="1">
        <p:scale>
          <a:sx n="93" d="100"/>
          <a:sy n="93" d="100"/>
        </p:scale>
        <p:origin x="1098" y="33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n Tuuri" userId="5ccf3ea78f817100" providerId="LiveId" clId="{6F855D6F-379E-43BC-AAB5-91FD1554C942}"/>
    <pc:docChg chg="modSld">
      <pc:chgData name="Dan Tuuri" userId="5ccf3ea78f817100" providerId="LiveId" clId="{6F855D6F-379E-43BC-AAB5-91FD1554C942}" dt="2024-10-11T01:46:03.856" v="11" actId="20577"/>
      <pc:docMkLst>
        <pc:docMk/>
      </pc:docMkLst>
      <pc:sldChg chg="modSp mod">
        <pc:chgData name="Dan Tuuri" userId="5ccf3ea78f817100" providerId="LiveId" clId="{6F855D6F-379E-43BC-AAB5-91FD1554C942}" dt="2024-10-11T01:46:03.856" v="11" actId="20577"/>
        <pc:sldMkLst>
          <pc:docMk/>
          <pc:sldMk cId="697084371" sldId="256"/>
        </pc:sldMkLst>
        <pc:spChg chg="mod">
          <ac:chgData name="Dan Tuuri" userId="5ccf3ea78f817100" providerId="LiveId" clId="{6F855D6F-379E-43BC-AAB5-91FD1554C942}" dt="2024-10-11T01:46:03.856" v="11" actId="20577"/>
          <ac:spMkLst>
            <pc:docMk/>
            <pc:sldMk cId="697084371" sldId="256"/>
            <ac:spMk id="9" creationId="{757DD385-9390-8144-B177-8AB1A147249A}"/>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198433B-AC88-40D9-B7B7-5417BFF1E65F}" type="doc">
      <dgm:prSet loTypeId="urn:microsoft.com/office/officeart/2005/8/layout/default" loCatId="list" qsTypeId="urn:microsoft.com/office/officeart/2005/8/quickstyle/simple1" qsCatId="simple" csTypeId="urn:microsoft.com/office/officeart/2005/8/colors/colorful1" csCatId="colorful"/>
      <dgm:spPr/>
      <dgm:t>
        <a:bodyPr/>
        <a:lstStyle/>
        <a:p>
          <a:endParaRPr lang="en-US"/>
        </a:p>
      </dgm:t>
    </dgm:pt>
    <dgm:pt modelId="{61FD83AF-AB11-44E3-8784-D9130BA23C09}">
      <dgm:prSet/>
      <dgm:spPr/>
      <dgm:t>
        <a:bodyPr/>
        <a:lstStyle/>
        <a:p>
          <a:r>
            <a:rPr lang="en-US"/>
            <a:t>Competition</a:t>
          </a:r>
        </a:p>
      </dgm:t>
    </dgm:pt>
    <dgm:pt modelId="{82734A77-90B1-472E-A43D-F1F2C58ABBAE}" type="parTrans" cxnId="{B16AC363-BFFB-4971-818B-F681167A59A2}">
      <dgm:prSet/>
      <dgm:spPr/>
      <dgm:t>
        <a:bodyPr/>
        <a:lstStyle/>
        <a:p>
          <a:endParaRPr lang="en-US"/>
        </a:p>
      </dgm:t>
    </dgm:pt>
    <dgm:pt modelId="{B28ADE5D-C5D7-47E8-A3EC-7341A011407E}" type="sibTrans" cxnId="{B16AC363-BFFB-4971-818B-F681167A59A2}">
      <dgm:prSet/>
      <dgm:spPr/>
      <dgm:t>
        <a:bodyPr/>
        <a:lstStyle/>
        <a:p>
          <a:endParaRPr lang="en-US"/>
        </a:p>
      </dgm:t>
    </dgm:pt>
    <dgm:pt modelId="{704D0601-DDF7-4211-AC06-7E0924252074}">
      <dgm:prSet/>
      <dgm:spPr/>
      <dgm:t>
        <a:bodyPr/>
        <a:lstStyle/>
        <a:p>
          <a:r>
            <a:rPr lang="en-US"/>
            <a:t>Creativity</a:t>
          </a:r>
        </a:p>
      </dgm:t>
    </dgm:pt>
    <dgm:pt modelId="{7B8195F2-FD48-4A2E-B15D-B2F5D0DB4E95}" type="parTrans" cxnId="{D6ED2303-E95D-490B-9618-B6076643C965}">
      <dgm:prSet/>
      <dgm:spPr/>
      <dgm:t>
        <a:bodyPr/>
        <a:lstStyle/>
        <a:p>
          <a:endParaRPr lang="en-US"/>
        </a:p>
      </dgm:t>
    </dgm:pt>
    <dgm:pt modelId="{6B356847-DE19-4AD4-A224-CE5C53AA6230}" type="sibTrans" cxnId="{D6ED2303-E95D-490B-9618-B6076643C965}">
      <dgm:prSet/>
      <dgm:spPr/>
      <dgm:t>
        <a:bodyPr/>
        <a:lstStyle/>
        <a:p>
          <a:endParaRPr lang="en-US"/>
        </a:p>
      </dgm:t>
    </dgm:pt>
    <dgm:pt modelId="{6DDD886E-1386-4698-B846-165558316160}">
      <dgm:prSet/>
      <dgm:spPr/>
      <dgm:t>
        <a:bodyPr/>
        <a:lstStyle/>
        <a:p>
          <a:r>
            <a:rPr lang="en-US"/>
            <a:t>Challenge</a:t>
          </a:r>
        </a:p>
      </dgm:t>
    </dgm:pt>
    <dgm:pt modelId="{0A0C7826-7566-4011-86FC-856E0D934376}" type="parTrans" cxnId="{07DC1A02-9F6E-4364-9ACF-301B4D5DC65D}">
      <dgm:prSet/>
      <dgm:spPr/>
      <dgm:t>
        <a:bodyPr/>
        <a:lstStyle/>
        <a:p>
          <a:endParaRPr lang="en-US"/>
        </a:p>
      </dgm:t>
    </dgm:pt>
    <dgm:pt modelId="{CD5BA403-327D-491F-A8FC-86A858E621E7}" type="sibTrans" cxnId="{07DC1A02-9F6E-4364-9ACF-301B4D5DC65D}">
      <dgm:prSet/>
      <dgm:spPr/>
      <dgm:t>
        <a:bodyPr/>
        <a:lstStyle/>
        <a:p>
          <a:endParaRPr lang="en-US"/>
        </a:p>
      </dgm:t>
    </dgm:pt>
    <dgm:pt modelId="{5443998F-D66E-4553-BF21-BDD61AE91E87}">
      <dgm:prSet/>
      <dgm:spPr/>
      <dgm:t>
        <a:bodyPr/>
        <a:lstStyle/>
        <a:p>
          <a:r>
            <a:rPr lang="en-US"/>
            <a:t>Reward</a:t>
          </a:r>
        </a:p>
      </dgm:t>
    </dgm:pt>
    <dgm:pt modelId="{63A31AF8-35D9-432E-A37C-3986F11836DC}" type="parTrans" cxnId="{060F251D-8C04-4D9F-A6AF-22461CD1BE01}">
      <dgm:prSet/>
      <dgm:spPr/>
      <dgm:t>
        <a:bodyPr/>
        <a:lstStyle/>
        <a:p>
          <a:endParaRPr lang="en-US"/>
        </a:p>
      </dgm:t>
    </dgm:pt>
    <dgm:pt modelId="{D12DA25D-1127-47AB-BB99-BC4FB4BC6651}" type="sibTrans" cxnId="{060F251D-8C04-4D9F-A6AF-22461CD1BE01}">
      <dgm:prSet/>
      <dgm:spPr/>
      <dgm:t>
        <a:bodyPr/>
        <a:lstStyle/>
        <a:p>
          <a:endParaRPr lang="en-US"/>
        </a:p>
      </dgm:t>
    </dgm:pt>
    <dgm:pt modelId="{20E10CEF-BF59-4A40-8E4A-CE0A10942812}">
      <dgm:prSet/>
      <dgm:spPr/>
      <dgm:t>
        <a:bodyPr/>
        <a:lstStyle/>
        <a:p>
          <a:r>
            <a:rPr lang="en-US"/>
            <a:t>Entertainment</a:t>
          </a:r>
        </a:p>
      </dgm:t>
    </dgm:pt>
    <dgm:pt modelId="{85C9ADD3-357E-4B35-A147-3F84E5D64304}" type="parTrans" cxnId="{11583035-7A3C-41F4-A957-AF29E8CFCE4C}">
      <dgm:prSet/>
      <dgm:spPr/>
      <dgm:t>
        <a:bodyPr/>
        <a:lstStyle/>
        <a:p>
          <a:endParaRPr lang="en-US"/>
        </a:p>
      </dgm:t>
    </dgm:pt>
    <dgm:pt modelId="{907FECA9-9897-407F-B0D4-35D40CA18E89}" type="sibTrans" cxnId="{11583035-7A3C-41F4-A957-AF29E8CFCE4C}">
      <dgm:prSet/>
      <dgm:spPr/>
      <dgm:t>
        <a:bodyPr/>
        <a:lstStyle/>
        <a:p>
          <a:endParaRPr lang="en-US"/>
        </a:p>
      </dgm:t>
    </dgm:pt>
    <dgm:pt modelId="{8A03B3D4-2457-42C5-9BD8-3E41AF36B756}" type="pres">
      <dgm:prSet presAssocID="{F198433B-AC88-40D9-B7B7-5417BFF1E65F}" presName="diagram" presStyleCnt="0">
        <dgm:presLayoutVars>
          <dgm:dir/>
          <dgm:resizeHandles val="exact"/>
        </dgm:presLayoutVars>
      </dgm:prSet>
      <dgm:spPr/>
    </dgm:pt>
    <dgm:pt modelId="{FBD09B32-4631-4651-9FD6-8D9AB6996273}" type="pres">
      <dgm:prSet presAssocID="{61FD83AF-AB11-44E3-8784-D9130BA23C09}" presName="node" presStyleLbl="node1" presStyleIdx="0" presStyleCnt="5">
        <dgm:presLayoutVars>
          <dgm:bulletEnabled val="1"/>
        </dgm:presLayoutVars>
      </dgm:prSet>
      <dgm:spPr/>
    </dgm:pt>
    <dgm:pt modelId="{F9459613-5115-41C7-874B-964A37CCC284}" type="pres">
      <dgm:prSet presAssocID="{B28ADE5D-C5D7-47E8-A3EC-7341A011407E}" presName="sibTrans" presStyleCnt="0"/>
      <dgm:spPr/>
    </dgm:pt>
    <dgm:pt modelId="{30F13EF9-3BAA-4FF9-989F-546C951C4DBE}" type="pres">
      <dgm:prSet presAssocID="{704D0601-DDF7-4211-AC06-7E0924252074}" presName="node" presStyleLbl="node1" presStyleIdx="1" presStyleCnt="5">
        <dgm:presLayoutVars>
          <dgm:bulletEnabled val="1"/>
        </dgm:presLayoutVars>
      </dgm:prSet>
      <dgm:spPr/>
    </dgm:pt>
    <dgm:pt modelId="{F3062B85-71EB-4B4A-9BB6-B0993B30C59A}" type="pres">
      <dgm:prSet presAssocID="{6B356847-DE19-4AD4-A224-CE5C53AA6230}" presName="sibTrans" presStyleCnt="0"/>
      <dgm:spPr/>
    </dgm:pt>
    <dgm:pt modelId="{75327633-6EBB-4EC6-BAA4-AAB298C75575}" type="pres">
      <dgm:prSet presAssocID="{6DDD886E-1386-4698-B846-165558316160}" presName="node" presStyleLbl="node1" presStyleIdx="2" presStyleCnt="5">
        <dgm:presLayoutVars>
          <dgm:bulletEnabled val="1"/>
        </dgm:presLayoutVars>
      </dgm:prSet>
      <dgm:spPr/>
    </dgm:pt>
    <dgm:pt modelId="{F06E82DA-9BED-4F4E-89B7-DE034C2F650F}" type="pres">
      <dgm:prSet presAssocID="{CD5BA403-327D-491F-A8FC-86A858E621E7}" presName="sibTrans" presStyleCnt="0"/>
      <dgm:spPr/>
    </dgm:pt>
    <dgm:pt modelId="{71037355-434D-41D8-9B45-F748C9086392}" type="pres">
      <dgm:prSet presAssocID="{5443998F-D66E-4553-BF21-BDD61AE91E87}" presName="node" presStyleLbl="node1" presStyleIdx="3" presStyleCnt="5">
        <dgm:presLayoutVars>
          <dgm:bulletEnabled val="1"/>
        </dgm:presLayoutVars>
      </dgm:prSet>
      <dgm:spPr/>
    </dgm:pt>
    <dgm:pt modelId="{11D7D544-A4A7-4374-8FF6-655393F6EF61}" type="pres">
      <dgm:prSet presAssocID="{D12DA25D-1127-47AB-BB99-BC4FB4BC6651}" presName="sibTrans" presStyleCnt="0"/>
      <dgm:spPr/>
    </dgm:pt>
    <dgm:pt modelId="{B4D411BB-A18D-4031-A931-5075BFCCF022}" type="pres">
      <dgm:prSet presAssocID="{20E10CEF-BF59-4A40-8E4A-CE0A10942812}" presName="node" presStyleLbl="node1" presStyleIdx="4" presStyleCnt="5">
        <dgm:presLayoutVars>
          <dgm:bulletEnabled val="1"/>
        </dgm:presLayoutVars>
      </dgm:prSet>
      <dgm:spPr/>
    </dgm:pt>
  </dgm:ptLst>
  <dgm:cxnLst>
    <dgm:cxn modelId="{07DC1A02-9F6E-4364-9ACF-301B4D5DC65D}" srcId="{F198433B-AC88-40D9-B7B7-5417BFF1E65F}" destId="{6DDD886E-1386-4698-B846-165558316160}" srcOrd="2" destOrd="0" parTransId="{0A0C7826-7566-4011-86FC-856E0D934376}" sibTransId="{CD5BA403-327D-491F-A8FC-86A858E621E7}"/>
    <dgm:cxn modelId="{D6ED2303-E95D-490B-9618-B6076643C965}" srcId="{F198433B-AC88-40D9-B7B7-5417BFF1E65F}" destId="{704D0601-DDF7-4211-AC06-7E0924252074}" srcOrd="1" destOrd="0" parTransId="{7B8195F2-FD48-4A2E-B15D-B2F5D0DB4E95}" sibTransId="{6B356847-DE19-4AD4-A224-CE5C53AA6230}"/>
    <dgm:cxn modelId="{12D17415-558B-4253-AF0A-C54E1E695FF3}" type="presOf" srcId="{20E10CEF-BF59-4A40-8E4A-CE0A10942812}" destId="{B4D411BB-A18D-4031-A931-5075BFCCF022}" srcOrd="0" destOrd="0" presId="urn:microsoft.com/office/officeart/2005/8/layout/default"/>
    <dgm:cxn modelId="{060F251D-8C04-4D9F-A6AF-22461CD1BE01}" srcId="{F198433B-AC88-40D9-B7B7-5417BFF1E65F}" destId="{5443998F-D66E-4553-BF21-BDD61AE91E87}" srcOrd="3" destOrd="0" parTransId="{63A31AF8-35D9-432E-A37C-3986F11836DC}" sibTransId="{D12DA25D-1127-47AB-BB99-BC4FB4BC6651}"/>
    <dgm:cxn modelId="{BE11EA20-2FE2-488A-A918-B31A746862A6}" type="presOf" srcId="{F198433B-AC88-40D9-B7B7-5417BFF1E65F}" destId="{8A03B3D4-2457-42C5-9BD8-3E41AF36B756}" srcOrd="0" destOrd="0" presId="urn:microsoft.com/office/officeart/2005/8/layout/default"/>
    <dgm:cxn modelId="{11583035-7A3C-41F4-A957-AF29E8CFCE4C}" srcId="{F198433B-AC88-40D9-B7B7-5417BFF1E65F}" destId="{20E10CEF-BF59-4A40-8E4A-CE0A10942812}" srcOrd="4" destOrd="0" parTransId="{85C9ADD3-357E-4B35-A147-3F84E5D64304}" sibTransId="{907FECA9-9897-407F-B0D4-35D40CA18E89}"/>
    <dgm:cxn modelId="{FC691E42-6332-46B9-927B-44324DD48F31}" type="presOf" srcId="{5443998F-D66E-4553-BF21-BDD61AE91E87}" destId="{71037355-434D-41D8-9B45-F748C9086392}" srcOrd="0" destOrd="0" presId="urn:microsoft.com/office/officeart/2005/8/layout/default"/>
    <dgm:cxn modelId="{B16AC363-BFFB-4971-818B-F681167A59A2}" srcId="{F198433B-AC88-40D9-B7B7-5417BFF1E65F}" destId="{61FD83AF-AB11-44E3-8784-D9130BA23C09}" srcOrd="0" destOrd="0" parTransId="{82734A77-90B1-472E-A43D-F1F2C58ABBAE}" sibTransId="{B28ADE5D-C5D7-47E8-A3EC-7341A011407E}"/>
    <dgm:cxn modelId="{0CEF3D9F-8BC1-4851-90AA-CE445EA8F73B}" type="presOf" srcId="{6DDD886E-1386-4698-B846-165558316160}" destId="{75327633-6EBB-4EC6-BAA4-AAB298C75575}" srcOrd="0" destOrd="0" presId="urn:microsoft.com/office/officeart/2005/8/layout/default"/>
    <dgm:cxn modelId="{C4F23BA2-9D6F-4B2C-B484-249405D6AF39}" type="presOf" srcId="{704D0601-DDF7-4211-AC06-7E0924252074}" destId="{30F13EF9-3BAA-4FF9-989F-546C951C4DBE}" srcOrd="0" destOrd="0" presId="urn:microsoft.com/office/officeart/2005/8/layout/default"/>
    <dgm:cxn modelId="{0FDC21F1-DBDC-459C-93DA-0E1AA999C215}" type="presOf" srcId="{61FD83AF-AB11-44E3-8784-D9130BA23C09}" destId="{FBD09B32-4631-4651-9FD6-8D9AB6996273}" srcOrd="0" destOrd="0" presId="urn:microsoft.com/office/officeart/2005/8/layout/default"/>
    <dgm:cxn modelId="{956A7141-DD7C-403D-94AB-6F52E98D4883}" type="presParOf" srcId="{8A03B3D4-2457-42C5-9BD8-3E41AF36B756}" destId="{FBD09B32-4631-4651-9FD6-8D9AB6996273}" srcOrd="0" destOrd="0" presId="urn:microsoft.com/office/officeart/2005/8/layout/default"/>
    <dgm:cxn modelId="{56DC6BA4-BD0B-4F9F-ADA3-7AEFD388D6D1}" type="presParOf" srcId="{8A03B3D4-2457-42C5-9BD8-3E41AF36B756}" destId="{F9459613-5115-41C7-874B-964A37CCC284}" srcOrd="1" destOrd="0" presId="urn:microsoft.com/office/officeart/2005/8/layout/default"/>
    <dgm:cxn modelId="{3174C166-AF74-4042-AAEB-424962B0D52D}" type="presParOf" srcId="{8A03B3D4-2457-42C5-9BD8-3E41AF36B756}" destId="{30F13EF9-3BAA-4FF9-989F-546C951C4DBE}" srcOrd="2" destOrd="0" presId="urn:microsoft.com/office/officeart/2005/8/layout/default"/>
    <dgm:cxn modelId="{EAF83FFD-F5D9-4B26-ADE6-9E14387D9A9A}" type="presParOf" srcId="{8A03B3D4-2457-42C5-9BD8-3E41AF36B756}" destId="{F3062B85-71EB-4B4A-9BB6-B0993B30C59A}" srcOrd="3" destOrd="0" presId="urn:microsoft.com/office/officeart/2005/8/layout/default"/>
    <dgm:cxn modelId="{617ED708-1CE6-4329-8771-D3934BFFECCC}" type="presParOf" srcId="{8A03B3D4-2457-42C5-9BD8-3E41AF36B756}" destId="{75327633-6EBB-4EC6-BAA4-AAB298C75575}" srcOrd="4" destOrd="0" presId="urn:microsoft.com/office/officeart/2005/8/layout/default"/>
    <dgm:cxn modelId="{4E16D002-F7D6-4652-9C8C-B903C34F8870}" type="presParOf" srcId="{8A03B3D4-2457-42C5-9BD8-3E41AF36B756}" destId="{F06E82DA-9BED-4F4E-89B7-DE034C2F650F}" srcOrd="5" destOrd="0" presId="urn:microsoft.com/office/officeart/2005/8/layout/default"/>
    <dgm:cxn modelId="{8332F4D8-2DC1-44B0-AD2D-D5EECE9F5DD9}" type="presParOf" srcId="{8A03B3D4-2457-42C5-9BD8-3E41AF36B756}" destId="{71037355-434D-41D8-9B45-F748C9086392}" srcOrd="6" destOrd="0" presId="urn:microsoft.com/office/officeart/2005/8/layout/default"/>
    <dgm:cxn modelId="{E1B6AD34-42B6-4D93-A054-40FDCB18DBA6}" type="presParOf" srcId="{8A03B3D4-2457-42C5-9BD8-3E41AF36B756}" destId="{11D7D544-A4A7-4374-8FF6-655393F6EF61}" srcOrd="7" destOrd="0" presId="urn:microsoft.com/office/officeart/2005/8/layout/default"/>
    <dgm:cxn modelId="{D483ACE4-EFF9-40E7-930C-169EE27FEA9E}" type="presParOf" srcId="{8A03B3D4-2457-42C5-9BD8-3E41AF36B756}" destId="{B4D411BB-A18D-4031-A931-5075BFCCF022}" srcOrd="8"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043A86C-6681-4D9B-A1FE-471513338E23}"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D06B0DFA-05EE-42C3-A4F7-BC0C4E2A8842}">
      <dgm:prSet/>
      <dgm:spPr/>
      <dgm:t>
        <a:bodyPr/>
        <a:lstStyle/>
        <a:p>
          <a:r>
            <a:rPr lang="en-US" dirty="0"/>
            <a:t>Not all audiences need the same level of information.</a:t>
          </a:r>
        </a:p>
      </dgm:t>
    </dgm:pt>
    <dgm:pt modelId="{47876E36-6E9E-47EC-8745-6E10375BDD18}" type="parTrans" cxnId="{EEE48C81-3D9E-497F-8E8C-FCF19FD90899}">
      <dgm:prSet/>
      <dgm:spPr/>
      <dgm:t>
        <a:bodyPr/>
        <a:lstStyle/>
        <a:p>
          <a:endParaRPr lang="en-US"/>
        </a:p>
      </dgm:t>
    </dgm:pt>
    <dgm:pt modelId="{7CACC81E-1596-49A0-B959-9B60942A258F}" type="sibTrans" cxnId="{EEE48C81-3D9E-497F-8E8C-FCF19FD90899}">
      <dgm:prSet/>
      <dgm:spPr/>
      <dgm:t>
        <a:bodyPr/>
        <a:lstStyle/>
        <a:p>
          <a:endParaRPr lang="en-US"/>
        </a:p>
      </dgm:t>
    </dgm:pt>
    <dgm:pt modelId="{4C51DEDC-8742-472C-92BE-F6C884514157}">
      <dgm:prSet/>
      <dgm:spPr/>
      <dgm:t>
        <a:bodyPr/>
        <a:lstStyle/>
        <a:p>
          <a:r>
            <a:rPr lang="en-US" dirty="0"/>
            <a:t>Deliver training through various means.</a:t>
          </a:r>
        </a:p>
      </dgm:t>
    </dgm:pt>
    <dgm:pt modelId="{6C29E183-75F9-4328-9E9E-9EE73B514506}" type="parTrans" cxnId="{F392581F-38BF-4B11-89A0-8AB31C828113}">
      <dgm:prSet/>
      <dgm:spPr/>
      <dgm:t>
        <a:bodyPr/>
        <a:lstStyle/>
        <a:p>
          <a:endParaRPr lang="en-US"/>
        </a:p>
      </dgm:t>
    </dgm:pt>
    <dgm:pt modelId="{629B6E90-58C0-41CB-BBBD-9FB87907A0FC}" type="sibTrans" cxnId="{F392581F-38BF-4B11-89A0-8AB31C828113}">
      <dgm:prSet/>
      <dgm:spPr/>
      <dgm:t>
        <a:bodyPr/>
        <a:lstStyle/>
        <a:p>
          <a:endParaRPr lang="en-US"/>
        </a:p>
      </dgm:t>
    </dgm:pt>
    <dgm:pt modelId="{EC9CC448-E7E7-418E-A2EF-0F55BB6F1FAD}">
      <dgm:prSet/>
      <dgm:spPr/>
      <dgm:t>
        <a:bodyPr/>
        <a:lstStyle/>
        <a:p>
          <a:r>
            <a:rPr lang="en-US" dirty="0"/>
            <a:t>Allow opt-out or acceleration for prior knowledge.</a:t>
          </a:r>
        </a:p>
      </dgm:t>
    </dgm:pt>
    <dgm:pt modelId="{90CEBBB6-5A5E-4B3A-A069-0D2F06D7A203}" type="parTrans" cxnId="{4E01AD11-78FB-4AE9-85B6-BF06240C29B1}">
      <dgm:prSet/>
      <dgm:spPr/>
      <dgm:t>
        <a:bodyPr/>
        <a:lstStyle/>
        <a:p>
          <a:endParaRPr lang="en-US"/>
        </a:p>
      </dgm:t>
    </dgm:pt>
    <dgm:pt modelId="{299B0A41-5FFE-4BE9-8ACA-11B5D95D2D2E}" type="sibTrans" cxnId="{4E01AD11-78FB-4AE9-85B6-BF06240C29B1}">
      <dgm:prSet/>
      <dgm:spPr/>
      <dgm:t>
        <a:bodyPr/>
        <a:lstStyle/>
        <a:p>
          <a:endParaRPr lang="en-US"/>
        </a:p>
      </dgm:t>
    </dgm:pt>
    <dgm:pt modelId="{74849F97-66D7-439E-B7E1-D199664901D7}">
      <dgm:prSet/>
      <dgm:spPr/>
      <dgm:t>
        <a:bodyPr/>
        <a:lstStyle/>
        <a:p>
          <a:r>
            <a:rPr lang="en-US" dirty="0"/>
            <a:t>Produce value to each role.</a:t>
          </a:r>
        </a:p>
      </dgm:t>
    </dgm:pt>
    <dgm:pt modelId="{6D7484B0-22D8-42A5-AE03-DDD36BDFDCBB}" type="parTrans" cxnId="{824EBA08-74A1-476B-8AE1-3E9FE67D9F9C}">
      <dgm:prSet/>
      <dgm:spPr/>
      <dgm:t>
        <a:bodyPr/>
        <a:lstStyle/>
        <a:p>
          <a:endParaRPr lang="en-US"/>
        </a:p>
      </dgm:t>
    </dgm:pt>
    <dgm:pt modelId="{CE73353F-FB9B-451D-BC73-8039D679B6F3}" type="sibTrans" cxnId="{824EBA08-74A1-476B-8AE1-3E9FE67D9F9C}">
      <dgm:prSet/>
      <dgm:spPr/>
      <dgm:t>
        <a:bodyPr/>
        <a:lstStyle/>
        <a:p>
          <a:endParaRPr lang="en-US"/>
        </a:p>
      </dgm:t>
    </dgm:pt>
    <dgm:pt modelId="{AAF1B4A1-DA7A-4E58-AB6B-9ED6919A6A57}" type="pres">
      <dgm:prSet presAssocID="{A043A86C-6681-4D9B-A1FE-471513338E23}" presName="linear" presStyleCnt="0">
        <dgm:presLayoutVars>
          <dgm:animLvl val="lvl"/>
          <dgm:resizeHandles val="exact"/>
        </dgm:presLayoutVars>
      </dgm:prSet>
      <dgm:spPr/>
    </dgm:pt>
    <dgm:pt modelId="{030EB9A2-7D1B-4EA4-8AF0-678F0D8500FF}" type="pres">
      <dgm:prSet presAssocID="{D06B0DFA-05EE-42C3-A4F7-BC0C4E2A8842}" presName="parentText" presStyleLbl="node1" presStyleIdx="0" presStyleCnt="4">
        <dgm:presLayoutVars>
          <dgm:chMax val="0"/>
          <dgm:bulletEnabled val="1"/>
        </dgm:presLayoutVars>
      </dgm:prSet>
      <dgm:spPr/>
    </dgm:pt>
    <dgm:pt modelId="{66E832CD-AF35-41C8-B3CA-789E0410DEB3}" type="pres">
      <dgm:prSet presAssocID="{7CACC81E-1596-49A0-B959-9B60942A258F}" presName="spacer" presStyleCnt="0"/>
      <dgm:spPr/>
    </dgm:pt>
    <dgm:pt modelId="{9EC401BC-36FD-463F-B336-8456FA1C1E26}" type="pres">
      <dgm:prSet presAssocID="{4C51DEDC-8742-472C-92BE-F6C884514157}" presName="parentText" presStyleLbl="node1" presStyleIdx="1" presStyleCnt="4">
        <dgm:presLayoutVars>
          <dgm:chMax val="0"/>
          <dgm:bulletEnabled val="1"/>
        </dgm:presLayoutVars>
      </dgm:prSet>
      <dgm:spPr/>
    </dgm:pt>
    <dgm:pt modelId="{D5B16667-E20F-4132-BEFD-4B1F2DA9D916}" type="pres">
      <dgm:prSet presAssocID="{629B6E90-58C0-41CB-BBBD-9FB87907A0FC}" presName="spacer" presStyleCnt="0"/>
      <dgm:spPr/>
    </dgm:pt>
    <dgm:pt modelId="{E462BE54-EA9B-4B07-B4F2-C59D0FE59CA3}" type="pres">
      <dgm:prSet presAssocID="{EC9CC448-E7E7-418E-A2EF-0F55BB6F1FAD}" presName="parentText" presStyleLbl="node1" presStyleIdx="2" presStyleCnt="4">
        <dgm:presLayoutVars>
          <dgm:chMax val="0"/>
          <dgm:bulletEnabled val="1"/>
        </dgm:presLayoutVars>
      </dgm:prSet>
      <dgm:spPr/>
    </dgm:pt>
    <dgm:pt modelId="{7F9F6081-C818-4B87-B46B-BEBFCA5B01FF}" type="pres">
      <dgm:prSet presAssocID="{299B0A41-5FFE-4BE9-8ACA-11B5D95D2D2E}" presName="spacer" presStyleCnt="0"/>
      <dgm:spPr/>
    </dgm:pt>
    <dgm:pt modelId="{3D432978-B9BB-41A1-8499-AFFCA15E694F}" type="pres">
      <dgm:prSet presAssocID="{74849F97-66D7-439E-B7E1-D199664901D7}" presName="parentText" presStyleLbl="node1" presStyleIdx="3" presStyleCnt="4">
        <dgm:presLayoutVars>
          <dgm:chMax val="0"/>
          <dgm:bulletEnabled val="1"/>
        </dgm:presLayoutVars>
      </dgm:prSet>
      <dgm:spPr/>
    </dgm:pt>
  </dgm:ptLst>
  <dgm:cxnLst>
    <dgm:cxn modelId="{824EBA08-74A1-476B-8AE1-3E9FE67D9F9C}" srcId="{A043A86C-6681-4D9B-A1FE-471513338E23}" destId="{74849F97-66D7-439E-B7E1-D199664901D7}" srcOrd="3" destOrd="0" parTransId="{6D7484B0-22D8-42A5-AE03-DDD36BDFDCBB}" sibTransId="{CE73353F-FB9B-451D-BC73-8039D679B6F3}"/>
    <dgm:cxn modelId="{707A590D-63AB-470F-A8E3-7E1CC816F9C9}" type="presOf" srcId="{A043A86C-6681-4D9B-A1FE-471513338E23}" destId="{AAF1B4A1-DA7A-4E58-AB6B-9ED6919A6A57}" srcOrd="0" destOrd="0" presId="urn:microsoft.com/office/officeart/2005/8/layout/vList2"/>
    <dgm:cxn modelId="{4E01AD11-78FB-4AE9-85B6-BF06240C29B1}" srcId="{A043A86C-6681-4D9B-A1FE-471513338E23}" destId="{EC9CC448-E7E7-418E-A2EF-0F55BB6F1FAD}" srcOrd="2" destOrd="0" parTransId="{90CEBBB6-5A5E-4B3A-A069-0D2F06D7A203}" sibTransId="{299B0A41-5FFE-4BE9-8ACA-11B5D95D2D2E}"/>
    <dgm:cxn modelId="{F392581F-38BF-4B11-89A0-8AB31C828113}" srcId="{A043A86C-6681-4D9B-A1FE-471513338E23}" destId="{4C51DEDC-8742-472C-92BE-F6C884514157}" srcOrd="1" destOrd="0" parTransId="{6C29E183-75F9-4328-9E9E-9EE73B514506}" sibTransId="{629B6E90-58C0-41CB-BBBD-9FB87907A0FC}"/>
    <dgm:cxn modelId="{FAE3F241-AF04-4201-AF9C-57EF8B2DA123}" type="presOf" srcId="{4C51DEDC-8742-472C-92BE-F6C884514157}" destId="{9EC401BC-36FD-463F-B336-8456FA1C1E26}" srcOrd="0" destOrd="0" presId="urn:microsoft.com/office/officeart/2005/8/layout/vList2"/>
    <dgm:cxn modelId="{3F4ACD79-A6A9-40AE-A35C-AB224D41DDAA}" type="presOf" srcId="{D06B0DFA-05EE-42C3-A4F7-BC0C4E2A8842}" destId="{030EB9A2-7D1B-4EA4-8AF0-678F0D8500FF}" srcOrd="0" destOrd="0" presId="urn:microsoft.com/office/officeart/2005/8/layout/vList2"/>
    <dgm:cxn modelId="{EEE48C81-3D9E-497F-8E8C-FCF19FD90899}" srcId="{A043A86C-6681-4D9B-A1FE-471513338E23}" destId="{D06B0DFA-05EE-42C3-A4F7-BC0C4E2A8842}" srcOrd="0" destOrd="0" parTransId="{47876E36-6E9E-47EC-8745-6E10375BDD18}" sibTransId="{7CACC81E-1596-49A0-B959-9B60942A258F}"/>
    <dgm:cxn modelId="{5A57809A-2EFC-4659-901A-2BF1F62818BA}" type="presOf" srcId="{EC9CC448-E7E7-418E-A2EF-0F55BB6F1FAD}" destId="{E462BE54-EA9B-4B07-B4F2-C59D0FE59CA3}" srcOrd="0" destOrd="0" presId="urn:microsoft.com/office/officeart/2005/8/layout/vList2"/>
    <dgm:cxn modelId="{39ADE0B5-804C-4F62-802C-C730028AC644}" type="presOf" srcId="{74849F97-66D7-439E-B7E1-D199664901D7}" destId="{3D432978-B9BB-41A1-8499-AFFCA15E694F}" srcOrd="0" destOrd="0" presId="urn:microsoft.com/office/officeart/2005/8/layout/vList2"/>
    <dgm:cxn modelId="{584251CD-B4CD-4A25-88AB-CFD79B96F7F7}" type="presParOf" srcId="{AAF1B4A1-DA7A-4E58-AB6B-9ED6919A6A57}" destId="{030EB9A2-7D1B-4EA4-8AF0-678F0D8500FF}" srcOrd="0" destOrd="0" presId="urn:microsoft.com/office/officeart/2005/8/layout/vList2"/>
    <dgm:cxn modelId="{7D53E3A3-EF5B-4F0E-8E74-A6467257ACB1}" type="presParOf" srcId="{AAF1B4A1-DA7A-4E58-AB6B-9ED6919A6A57}" destId="{66E832CD-AF35-41C8-B3CA-789E0410DEB3}" srcOrd="1" destOrd="0" presId="urn:microsoft.com/office/officeart/2005/8/layout/vList2"/>
    <dgm:cxn modelId="{E18C81E1-1204-4010-AAF5-D0174E74C410}" type="presParOf" srcId="{AAF1B4A1-DA7A-4E58-AB6B-9ED6919A6A57}" destId="{9EC401BC-36FD-463F-B336-8456FA1C1E26}" srcOrd="2" destOrd="0" presId="urn:microsoft.com/office/officeart/2005/8/layout/vList2"/>
    <dgm:cxn modelId="{078ABD40-7465-425D-9496-94C495E24DFD}" type="presParOf" srcId="{AAF1B4A1-DA7A-4E58-AB6B-9ED6919A6A57}" destId="{D5B16667-E20F-4132-BEFD-4B1F2DA9D916}" srcOrd="3" destOrd="0" presId="urn:microsoft.com/office/officeart/2005/8/layout/vList2"/>
    <dgm:cxn modelId="{5970FD85-6E76-4CE5-BA8F-6A33FF4B9B5C}" type="presParOf" srcId="{AAF1B4A1-DA7A-4E58-AB6B-9ED6919A6A57}" destId="{E462BE54-EA9B-4B07-B4F2-C59D0FE59CA3}" srcOrd="4" destOrd="0" presId="urn:microsoft.com/office/officeart/2005/8/layout/vList2"/>
    <dgm:cxn modelId="{59A3843B-2E0F-4D84-8A14-2F2997FC6FDA}" type="presParOf" srcId="{AAF1B4A1-DA7A-4E58-AB6B-9ED6919A6A57}" destId="{7F9F6081-C818-4B87-B46B-BEBFCA5B01FF}" srcOrd="5" destOrd="0" presId="urn:microsoft.com/office/officeart/2005/8/layout/vList2"/>
    <dgm:cxn modelId="{1B5D4AA7-EC4F-4433-A70D-7721B4FC9189}" type="presParOf" srcId="{AAF1B4A1-DA7A-4E58-AB6B-9ED6919A6A57}" destId="{3D432978-B9BB-41A1-8499-AFFCA15E694F}"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54573D8-BA68-4F6C-8A2B-EF0F1BFA52C0}" type="doc">
      <dgm:prSet loTypeId="urn:microsoft.com/office/officeart/2016/7/layout/BasicLinearProcessNumbered" loCatId="process" qsTypeId="urn:microsoft.com/office/officeart/2005/8/quickstyle/simple1" qsCatId="simple" csTypeId="urn:microsoft.com/office/officeart/2005/8/colors/colorful5" csCatId="colorful"/>
      <dgm:spPr/>
      <dgm:t>
        <a:bodyPr/>
        <a:lstStyle/>
        <a:p>
          <a:endParaRPr lang="en-US"/>
        </a:p>
      </dgm:t>
    </dgm:pt>
    <dgm:pt modelId="{0A828818-E1D5-4E16-9CD7-FBA0DF55CD54}">
      <dgm:prSet/>
      <dgm:spPr/>
      <dgm:t>
        <a:bodyPr/>
        <a:lstStyle/>
        <a:p>
          <a:r>
            <a:rPr lang="en-US"/>
            <a:t>Identify a training topic that you want to incorporate.</a:t>
          </a:r>
        </a:p>
      </dgm:t>
    </dgm:pt>
    <dgm:pt modelId="{9C996753-BE1C-408A-8AFC-5D58670284DB}" type="parTrans" cxnId="{1AAAE3E0-C87A-4C07-A1B1-B7F2FDB79E42}">
      <dgm:prSet/>
      <dgm:spPr/>
      <dgm:t>
        <a:bodyPr/>
        <a:lstStyle/>
        <a:p>
          <a:endParaRPr lang="en-US"/>
        </a:p>
      </dgm:t>
    </dgm:pt>
    <dgm:pt modelId="{01509C3D-BD37-47CF-A1BE-DFD767DBCAD5}" type="sibTrans" cxnId="{1AAAE3E0-C87A-4C07-A1B1-B7F2FDB79E42}">
      <dgm:prSet phldrT="1" phldr="0"/>
      <dgm:spPr/>
      <dgm:t>
        <a:bodyPr/>
        <a:lstStyle/>
        <a:p>
          <a:r>
            <a:rPr lang="en-US"/>
            <a:t>1</a:t>
          </a:r>
        </a:p>
      </dgm:t>
    </dgm:pt>
    <dgm:pt modelId="{7D8FDB54-D689-4DB7-B920-F2370AF1C9E1}">
      <dgm:prSet/>
      <dgm:spPr/>
      <dgm:t>
        <a:bodyPr/>
        <a:lstStyle/>
        <a:p>
          <a:r>
            <a:rPr lang="en-US"/>
            <a:t>Pick an existing board or card game.</a:t>
          </a:r>
        </a:p>
      </dgm:t>
    </dgm:pt>
    <dgm:pt modelId="{355621FE-C273-4B2D-A5CF-A98581D11F95}" type="parTrans" cxnId="{BD1B5F13-BBA7-40FE-99DA-E7DCDF26FB6A}">
      <dgm:prSet/>
      <dgm:spPr/>
      <dgm:t>
        <a:bodyPr/>
        <a:lstStyle/>
        <a:p>
          <a:endParaRPr lang="en-US"/>
        </a:p>
      </dgm:t>
    </dgm:pt>
    <dgm:pt modelId="{15465A6C-5B2E-4191-B9E3-5737D279B495}" type="sibTrans" cxnId="{BD1B5F13-BBA7-40FE-99DA-E7DCDF26FB6A}">
      <dgm:prSet phldrT="2" phldr="0"/>
      <dgm:spPr/>
      <dgm:t>
        <a:bodyPr/>
        <a:lstStyle/>
        <a:p>
          <a:r>
            <a:rPr lang="en-US"/>
            <a:t>2</a:t>
          </a:r>
        </a:p>
      </dgm:t>
    </dgm:pt>
    <dgm:pt modelId="{38ED9A3C-CE87-4091-B9EA-B3D6830CB238}">
      <dgm:prSet/>
      <dgm:spPr/>
      <dgm:t>
        <a:bodyPr/>
        <a:lstStyle/>
        <a:p>
          <a:r>
            <a:rPr lang="en-US"/>
            <a:t>Identify ways to modify rules that could teach security topics.</a:t>
          </a:r>
        </a:p>
      </dgm:t>
    </dgm:pt>
    <dgm:pt modelId="{1FD81DD4-833E-4B0F-B907-08A2CD7ED969}" type="parTrans" cxnId="{4F2B03F6-2EA3-4F79-AFAA-BF35851F4F87}">
      <dgm:prSet/>
      <dgm:spPr/>
      <dgm:t>
        <a:bodyPr/>
        <a:lstStyle/>
        <a:p>
          <a:endParaRPr lang="en-US"/>
        </a:p>
      </dgm:t>
    </dgm:pt>
    <dgm:pt modelId="{DD454824-E304-4515-B438-64A57BA8A070}" type="sibTrans" cxnId="{4F2B03F6-2EA3-4F79-AFAA-BF35851F4F87}">
      <dgm:prSet phldrT="3" phldr="0"/>
      <dgm:spPr/>
      <dgm:t>
        <a:bodyPr/>
        <a:lstStyle/>
        <a:p>
          <a:r>
            <a:rPr lang="en-US"/>
            <a:t>3</a:t>
          </a:r>
        </a:p>
      </dgm:t>
    </dgm:pt>
    <dgm:pt modelId="{20C0617E-C423-4AD2-A958-4FFBE0BB302D}" type="pres">
      <dgm:prSet presAssocID="{154573D8-BA68-4F6C-8A2B-EF0F1BFA52C0}" presName="Name0" presStyleCnt="0">
        <dgm:presLayoutVars>
          <dgm:animLvl val="lvl"/>
          <dgm:resizeHandles val="exact"/>
        </dgm:presLayoutVars>
      </dgm:prSet>
      <dgm:spPr/>
    </dgm:pt>
    <dgm:pt modelId="{0941BABA-C46F-41BE-A11E-A4D09661FE1F}" type="pres">
      <dgm:prSet presAssocID="{0A828818-E1D5-4E16-9CD7-FBA0DF55CD54}" presName="compositeNode" presStyleCnt="0">
        <dgm:presLayoutVars>
          <dgm:bulletEnabled val="1"/>
        </dgm:presLayoutVars>
      </dgm:prSet>
      <dgm:spPr/>
    </dgm:pt>
    <dgm:pt modelId="{5E448A75-0F5F-4675-82C4-8C4EB575D411}" type="pres">
      <dgm:prSet presAssocID="{0A828818-E1D5-4E16-9CD7-FBA0DF55CD54}" presName="bgRect" presStyleLbl="bgAccFollowNode1" presStyleIdx="0" presStyleCnt="3"/>
      <dgm:spPr/>
    </dgm:pt>
    <dgm:pt modelId="{32F8A49B-3FB2-49DC-8294-8C661D766264}" type="pres">
      <dgm:prSet presAssocID="{01509C3D-BD37-47CF-A1BE-DFD767DBCAD5}" presName="sibTransNodeCircle" presStyleLbl="alignNode1" presStyleIdx="0" presStyleCnt="6">
        <dgm:presLayoutVars>
          <dgm:chMax val="0"/>
          <dgm:bulletEnabled/>
        </dgm:presLayoutVars>
      </dgm:prSet>
      <dgm:spPr/>
    </dgm:pt>
    <dgm:pt modelId="{704226C9-E875-4BCE-9DE7-C9600A078365}" type="pres">
      <dgm:prSet presAssocID="{0A828818-E1D5-4E16-9CD7-FBA0DF55CD54}" presName="bottomLine" presStyleLbl="alignNode1" presStyleIdx="1" presStyleCnt="6">
        <dgm:presLayoutVars/>
      </dgm:prSet>
      <dgm:spPr/>
    </dgm:pt>
    <dgm:pt modelId="{7B95876E-C3C7-4D64-98AE-C022A5E3D711}" type="pres">
      <dgm:prSet presAssocID="{0A828818-E1D5-4E16-9CD7-FBA0DF55CD54}" presName="nodeText" presStyleLbl="bgAccFollowNode1" presStyleIdx="0" presStyleCnt="3">
        <dgm:presLayoutVars>
          <dgm:bulletEnabled val="1"/>
        </dgm:presLayoutVars>
      </dgm:prSet>
      <dgm:spPr/>
    </dgm:pt>
    <dgm:pt modelId="{014CFBB2-BCBB-4A54-94B2-436CFAF784BE}" type="pres">
      <dgm:prSet presAssocID="{01509C3D-BD37-47CF-A1BE-DFD767DBCAD5}" presName="sibTrans" presStyleCnt="0"/>
      <dgm:spPr/>
    </dgm:pt>
    <dgm:pt modelId="{85949C0D-5E6D-49EE-8EC3-163E5371AAF4}" type="pres">
      <dgm:prSet presAssocID="{7D8FDB54-D689-4DB7-B920-F2370AF1C9E1}" presName="compositeNode" presStyleCnt="0">
        <dgm:presLayoutVars>
          <dgm:bulletEnabled val="1"/>
        </dgm:presLayoutVars>
      </dgm:prSet>
      <dgm:spPr/>
    </dgm:pt>
    <dgm:pt modelId="{D0BEC519-B282-4CB8-874F-217DD11B0666}" type="pres">
      <dgm:prSet presAssocID="{7D8FDB54-D689-4DB7-B920-F2370AF1C9E1}" presName="bgRect" presStyleLbl="bgAccFollowNode1" presStyleIdx="1" presStyleCnt="3"/>
      <dgm:spPr/>
    </dgm:pt>
    <dgm:pt modelId="{A92940ED-EA78-43AC-A838-9FDBEEC2F8A3}" type="pres">
      <dgm:prSet presAssocID="{15465A6C-5B2E-4191-B9E3-5737D279B495}" presName="sibTransNodeCircle" presStyleLbl="alignNode1" presStyleIdx="2" presStyleCnt="6">
        <dgm:presLayoutVars>
          <dgm:chMax val="0"/>
          <dgm:bulletEnabled/>
        </dgm:presLayoutVars>
      </dgm:prSet>
      <dgm:spPr/>
    </dgm:pt>
    <dgm:pt modelId="{F7B5015A-0430-4690-BD04-1D4D56817EB3}" type="pres">
      <dgm:prSet presAssocID="{7D8FDB54-D689-4DB7-B920-F2370AF1C9E1}" presName="bottomLine" presStyleLbl="alignNode1" presStyleIdx="3" presStyleCnt="6">
        <dgm:presLayoutVars/>
      </dgm:prSet>
      <dgm:spPr/>
    </dgm:pt>
    <dgm:pt modelId="{F5F2D487-6EA5-468A-8164-1BA761F5BF2B}" type="pres">
      <dgm:prSet presAssocID="{7D8FDB54-D689-4DB7-B920-F2370AF1C9E1}" presName="nodeText" presStyleLbl="bgAccFollowNode1" presStyleIdx="1" presStyleCnt="3">
        <dgm:presLayoutVars>
          <dgm:bulletEnabled val="1"/>
        </dgm:presLayoutVars>
      </dgm:prSet>
      <dgm:spPr/>
    </dgm:pt>
    <dgm:pt modelId="{4094BCC2-97ED-4F4C-954D-B19284F6CB77}" type="pres">
      <dgm:prSet presAssocID="{15465A6C-5B2E-4191-B9E3-5737D279B495}" presName="sibTrans" presStyleCnt="0"/>
      <dgm:spPr/>
    </dgm:pt>
    <dgm:pt modelId="{D9A1E67C-C5B9-4140-BF80-02552CAE20BD}" type="pres">
      <dgm:prSet presAssocID="{38ED9A3C-CE87-4091-B9EA-B3D6830CB238}" presName="compositeNode" presStyleCnt="0">
        <dgm:presLayoutVars>
          <dgm:bulletEnabled val="1"/>
        </dgm:presLayoutVars>
      </dgm:prSet>
      <dgm:spPr/>
    </dgm:pt>
    <dgm:pt modelId="{2E9702EA-5A3D-419F-B1B0-75E988D6D287}" type="pres">
      <dgm:prSet presAssocID="{38ED9A3C-CE87-4091-B9EA-B3D6830CB238}" presName="bgRect" presStyleLbl="bgAccFollowNode1" presStyleIdx="2" presStyleCnt="3"/>
      <dgm:spPr/>
    </dgm:pt>
    <dgm:pt modelId="{3009F4B3-0B40-46F8-8D67-9A22A59136F7}" type="pres">
      <dgm:prSet presAssocID="{DD454824-E304-4515-B438-64A57BA8A070}" presName="sibTransNodeCircle" presStyleLbl="alignNode1" presStyleIdx="4" presStyleCnt="6">
        <dgm:presLayoutVars>
          <dgm:chMax val="0"/>
          <dgm:bulletEnabled/>
        </dgm:presLayoutVars>
      </dgm:prSet>
      <dgm:spPr/>
    </dgm:pt>
    <dgm:pt modelId="{2B252C2A-0F12-453C-9C0E-C84E97CC5C3A}" type="pres">
      <dgm:prSet presAssocID="{38ED9A3C-CE87-4091-B9EA-B3D6830CB238}" presName="bottomLine" presStyleLbl="alignNode1" presStyleIdx="5" presStyleCnt="6">
        <dgm:presLayoutVars/>
      </dgm:prSet>
      <dgm:spPr/>
    </dgm:pt>
    <dgm:pt modelId="{74610A69-8D35-4737-A3C2-7041C2E42FAE}" type="pres">
      <dgm:prSet presAssocID="{38ED9A3C-CE87-4091-B9EA-B3D6830CB238}" presName="nodeText" presStyleLbl="bgAccFollowNode1" presStyleIdx="2" presStyleCnt="3">
        <dgm:presLayoutVars>
          <dgm:bulletEnabled val="1"/>
        </dgm:presLayoutVars>
      </dgm:prSet>
      <dgm:spPr/>
    </dgm:pt>
  </dgm:ptLst>
  <dgm:cxnLst>
    <dgm:cxn modelId="{BD1B5F13-BBA7-40FE-99DA-E7DCDF26FB6A}" srcId="{154573D8-BA68-4F6C-8A2B-EF0F1BFA52C0}" destId="{7D8FDB54-D689-4DB7-B920-F2370AF1C9E1}" srcOrd="1" destOrd="0" parTransId="{355621FE-C273-4B2D-A5CF-A98581D11F95}" sibTransId="{15465A6C-5B2E-4191-B9E3-5737D279B495}"/>
    <dgm:cxn modelId="{63959721-A4F8-4A50-B3DE-E913C7E257DF}" type="presOf" srcId="{0A828818-E1D5-4E16-9CD7-FBA0DF55CD54}" destId="{5E448A75-0F5F-4675-82C4-8C4EB575D411}" srcOrd="0" destOrd="0" presId="urn:microsoft.com/office/officeart/2016/7/layout/BasicLinearProcessNumbered"/>
    <dgm:cxn modelId="{32CA723F-6085-424A-83D4-4654D3698B49}" type="presOf" srcId="{7D8FDB54-D689-4DB7-B920-F2370AF1C9E1}" destId="{D0BEC519-B282-4CB8-874F-217DD11B0666}" srcOrd="0" destOrd="0" presId="urn:microsoft.com/office/officeart/2016/7/layout/BasicLinearProcessNumbered"/>
    <dgm:cxn modelId="{A979D966-84FE-4EBA-919B-1940910B6722}" type="presOf" srcId="{38ED9A3C-CE87-4091-B9EA-B3D6830CB238}" destId="{74610A69-8D35-4737-A3C2-7041C2E42FAE}" srcOrd="1" destOrd="0" presId="urn:microsoft.com/office/officeart/2016/7/layout/BasicLinearProcessNumbered"/>
    <dgm:cxn modelId="{D758A56A-6668-4A61-BA4A-9F81AA7F2926}" type="presOf" srcId="{7D8FDB54-D689-4DB7-B920-F2370AF1C9E1}" destId="{F5F2D487-6EA5-468A-8164-1BA761F5BF2B}" srcOrd="1" destOrd="0" presId="urn:microsoft.com/office/officeart/2016/7/layout/BasicLinearProcessNumbered"/>
    <dgm:cxn modelId="{1FA06273-A172-4546-93FC-121EB0A64E17}" type="presOf" srcId="{38ED9A3C-CE87-4091-B9EA-B3D6830CB238}" destId="{2E9702EA-5A3D-419F-B1B0-75E988D6D287}" srcOrd="0" destOrd="0" presId="urn:microsoft.com/office/officeart/2016/7/layout/BasicLinearProcessNumbered"/>
    <dgm:cxn modelId="{2B511F59-F3F9-4E8D-B67E-FFF9AB51E021}" type="presOf" srcId="{154573D8-BA68-4F6C-8A2B-EF0F1BFA52C0}" destId="{20C0617E-C423-4AD2-A958-4FFBE0BB302D}" srcOrd="0" destOrd="0" presId="urn:microsoft.com/office/officeart/2016/7/layout/BasicLinearProcessNumbered"/>
    <dgm:cxn modelId="{CC05BE84-5CF6-4C19-A1A5-6D9F2F36B2D3}" type="presOf" srcId="{DD454824-E304-4515-B438-64A57BA8A070}" destId="{3009F4B3-0B40-46F8-8D67-9A22A59136F7}" srcOrd="0" destOrd="0" presId="urn:microsoft.com/office/officeart/2016/7/layout/BasicLinearProcessNumbered"/>
    <dgm:cxn modelId="{77D124CD-93A0-4D8C-8481-DFC43449CA0A}" type="presOf" srcId="{01509C3D-BD37-47CF-A1BE-DFD767DBCAD5}" destId="{32F8A49B-3FB2-49DC-8294-8C661D766264}" srcOrd="0" destOrd="0" presId="urn:microsoft.com/office/officeart/2016/7/layout/BasicLinearProcessNumbered"/>
    <dgm:cxn modelId="{360F24D1-2F8D-4586-A42C-A3377EE32B7F}" type="presOf" srcId="{15465A6C-5B2E-4191-B9E3-5737D279B495}" destId="{A92940ED-EA78-43AC-A838-9FDBEEC2F8A3}" srcOrd="0" destOrd="0" presId="urn:microsoft.com/office/officeart/2016/7/layout/BasicLinearProcessNumbered"/>
    <dgm:cxn modelId="{1AAAE3E0-C87A-4C07-A1B1-B7F2FDB79E42}" srcId="{154573D8-BA68-4F6C-8A2B-EF0F1BFA52C0}" destId="{0A828818-E1D5-4E16-9CD7-FBA0DF55CD54}" srcOrd="0" destOrd="0" parTransId="{9C996753-BE1C-408A-8AFC-5D58670284DB}" sibTransId="{01509C3D-BD37-47CF-A1BE-DFD767DBCAD5}"/>
    <dgm:cxn modelId="{86A180F5-BDD5-48F4-90A4-18A04235B3B1}" type="presOf" srcId="{0A828818-E1D5-4E16-9CD7-FBA0DF55CD54}" destId="{7B95876E-C3C7-4D64-98AE-C022A5E3D711}" srcOrd="1" destOrd="0" presId="urn:microsoft.com/office/officeart/2016/7/layout/BasicLinearProcessNumbered"/>
    <dgm:cxn modelId="{4F2B03F6-2EA3-4F79-AFAA-BF35851F4F87}" srcId="{154573D8-BA68-4F6C-8A2B-EF0F1BFA52C0}" destId="{38ED9A3C-CE87-4091-B9EA-B3D6830CB238}" srcOrd="2" destOrd="0" parTransId="{1FD81DD4-833E-4B0F-B907-08A2CD7ED969}" sibTransId="{DD454824-E304-4515-B438-64A57BA8A070}"/>
    <dgm:cxn modelId="{772AA74D-AEA6-4D61-A8E0-0A7488080F1B}" type="presParOf" srcId="{20C0617E-C423-4AD2-A958-4FFBE0BB302D}" destId="{0941BABA-C46F-41BE-A11E-A4D09661FE1F}" srcOrd="0" destOrd="0" presId="urn:microsoft.com/office/officeart/2016/7/layout/BasicLinearProcessNumbered"/>
    <dgm:cxn modelId="{D37B8FC4-84AE-46A3-B907-0A0DA8768653}" type="presParOf" srcId="{0941BABA-C46F-41BE-A11E-A4D09661FE1F}" destId="{5E448A75-0F5F-4675-82C4-8C4EB575D411}" srcOrd="0" destOrd="0" presId="urn:microsoft.com/office/officeart/2016/7/layout/BasicLinearProcessNumbered"/>
    <dgm:cxn modelId="{2C0B47E1-7A03-40DB-BB3F-1D829130C4D5}" type="presParOf" srcId="{0941BABA-C46F-41BE-A11E-A4D09661FE1F}" destId="{32F8A49B-3FB2-49DC-8294-8C661D766264}" srcOrd="1" destOrd="0" presId="urn:microsoft.com/office/officeart/2016/7/layout/BasicLinearProcessNumbered"/>
    <dgm:cxn modelId="{A6D93E85-C292-4188-A3FF-E46813117BEA}" type="presParOf" srcId="{0941BABA-C46F-41BE-A11E-A4D09661FE1F}" destId="{704226C9-E875-4BCE-9DE7-C9600A078365}" srcOrd="2" destOrd="0" presId="urn:microsoft.com/office/officeart/2016/7/layout/BasicLinearProcessNumbered"/>
    <dgm:cxn modelId="{D7EE79BE-FF1F-4B36-BD31-A98649CBAC41}" type="presParOf" srcId="{0941BABA-C46F-41BE-A11E-A4D09661FE1F}" destId="{7B95876E-C3C7-4D64-98AE-C022A5E3D711}" srcOrd="3" destOrd="0" presId="urn:microsoft.com/office/officeart/2016/7/layout/BasicLinearProcessNumbered"/>
    <dgm:cxn modelId="{57071434-5E80-4708-AC96-116E6D1357D8}" type="presParOf" srcId="{20C0617E-C423-4AD2-A958-4FFBE0BB302D}" destId="{014CFBB2-BCBB-4A54-94B2-436CFAF784BE}" srcOrd="1" destOrd="0" presId="urn:microsoft.com/office/officeart/2016/7/layout/BasicLinearProcessNumbered"/>
    <dgm:cxn modelId="{2D54DE93-7915-4D4E-AB02-290F9BD64A2D}" type="presParOf" srcId="{20C0617E-C423-4AD2-A958-4FFBE0BB302D}" destId="{85949C0D-5E6D-49EE-8EC3-163E5371AAF4}" srcOrd="2" destOrd="0" presId="urn:microsoft.com/office/officeart/2016/7/layout/BasicLinearProcessNumbered"/>
    <dgm:cxn modelId="{FB308D98-3331-4DBD-A887-84757B0D1606}" type="presParOf" srcId="{85949C0D-5E6D-49EE-8EC3-163E5371AAF4}" destId="{D0BEC519-B282-4CB8-874F-217DD11B0666}" srcOrd="0" destOrd="0" presId="urn:microsoft.com/office/officeart/2016/7/layout/BasicLinearProcessNumbered"/>
    <dgm:cxn modelId="{EEF70077-9A20-42DE-B71E-8E8A26EF9673}" type="presParOf" srcId="{85949C0D-5E6D-49EE-8EC3-163E5371AAF4}" destId="{A92940ED-EA78-43AC-A838-9FDBEEC2F8A3}" srcOrd="1" destOrd="0" presId="urn:microsoft.com/office/officeart/2016/7/layout/BasicLinearProcessNumbered"/>
    <dgm:cxn modelId="{E70D264B-6C76-4488-A4A3-48AD862AAB98}" type="presParOf" srcId="{85949C0D-5E6D-49EE-8EC3-163E5371AAF4}" destId="{F7B5015A-0430-4690-BD04-1D4D56817EB3}" srcOrd="2" destOrd="0" presId="urn:microsoft.com/office/officeart/2016/7/layout/BasicLinearProcessNumbered"/>
    <dgm:cxn modelId="{DA0D1D9B-7ED5-4E01-B136-CF6965816D1F}" type="presParOf" srcId="{85949C0D-5E6D-49EE-8EC3-163E5371AAF4}" destId="{F5F2D487-6EA5-468A-8164-1BA761F5BF2B}" srcOrd="3" destOrd="0" presId="urn:microsoft.com/office/officeart/2016/7/layout/BasicLinearProcessNumbered"/>
    <dgm:cxn modelId="{F2CA8D26-BF4F-49DD-A74E-FB8BB40E17C2}" type="presParOf" srcId="{20C0617E-C423-4AD2-A958-4FFBE0BB302D}" destId="{4094BCC2-97ED-4F4C-954D-B19284F6CB77}" srcOrd="3" destOrd="0" presId="urn:microsoft.com/office/officeart/2016/7/layout/BasicLinearProcessNumbered"/>
    <dgm:cxn modelId="{96249A6B-D2A7-494A-B0CA-D58C9C0F5E56}" type="presParOf" srcId="{20C0617E-C423-4AD2-A958-4FFBE0BB302D}" destId="{D9A1E67C-C5B9-4140-BF80-02552CAE20BD}" srcOrd="4" destOrd="0" presId="urn:microsoft.com/office/officeart/2016/7/layout/BasicLinearProcessNumbered"/>
    <dgm:cxn modelId="{B73D3FAE-D23E-464F-94BA-FE9666D2712E}" type="presParOf" srcId="{D9A1E67C-C5B9-4140-BF80-02552CAE20BD}" destId="{2E9702EA-5A3D-419F-B1B0-75E988D6D287}" srcOrd="0" destOrd="0" presId="urn:microsoft.com/office/officeart/2016/7/layout/BasicLinearProcessNumbered"/>
    <dgm:cxn modelId="{FC2A26A7-32AB-437A-8111-54E43B282BF5}" type="presParOf" srcId="{D9A1E67C-C5B9-4140-BF80-02552CAE20BD}" destId="{3009F4B3-0B40-46F8-8D67-9A22A59136F7}" srcOrd="1" destOrd="0" presId="urn:microsoft.com/office/officeart/2016/7/layout/BasicLinearProcessNumbered"/>
    <dgm:cxn modelId="{7E438898-5E5B-45EF-9F5A-0238CBAF3F03}" type="presParOf" srcId="{D9A1E67C-C5B9-4140-BF80-02552CAE20BD}" destId="{2B252C2A-0F12-453C-9C0E-C84E97CC5C3A}" srcOrd="2" destOrd="0" presId="urn:microsoft.com/office/officeart/2016/7/layout/BasicLinearProcessNumbered"/>
    <dgm:cxn modelId="{DB72A87A-9631-4C8F-A29C-18C3A89FBB44}" type="presParOf" srcId="{D9A1E67C-C5B9-4140-BF80-02552CAE20BD}" destId="{74610A69-8D35-4737-A3C2-7041C2E42FAE}" srcOrd="3" destOrd="0" presId="urn:microsoft.com/office/officeart/2016/7/layout/BasicLinearProcessNumbered"/>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D09B32-4631-4651-9FD6-8D9AB6996273}">
      <dsp:nvSpPr>
        <dsp:cNvPr id="0" name=""/>
        <dsp:cNvSpPr/>
      </dsp:nvSpPr>
      <dsp:spPr>
        <a:xfrm>
          <a:off x="60995" y="1999"/>
          <a:ext cx="2741200" cy="1644720"/>
        </a:xfrm>
        <a:prstGeom prst="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a:t>Competition</a:t>
          </a:r>
        </a:p>
      </dsp:txBody>
      <dsp:txXfrm>
        <a:off x="60995" y="1999"/>
        <a:ext cx="2741200" cy="1644720"/>
      </dsp:txXfrm>
    </dsp:sp>
    <dsp:sp modelId="{30F13EF9-3BAA-4FF9-989F-546C951C4DBE}">
      <dsp:nvSpPr>
        <dsp:cNvPr id="0" name=""/>
        <dsp:cNvSpPr/>
      </dsp:nvSpPr>
      <dsp:spPr>
        <a:xfrm>
          <a:off x="3076316" y="1999"/>
          <a:ext cx="2741200" cy="1644720"/>
        </a:xfrm>
        <a:prstGeom prst="rect">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a:t>Creativity</a:t>
          </a:r>
        </a:p>
      </dsp:txBody>
      <dsp:txXfrm>
        <a:off x="3076316" y="1999"/>
        <a:ext cx="2741200" cy="1644720"/>
      </dsp:txXfrm>
    </dsp:sp>
    <dsp:sp modelId="{75327633-6EBB-4EC6-BAA4-AAB298C75575}">
      <dsp:nvSpPr>
        <dsp:cNvPr id="0" name=""/>
        <dsp:cNvSpPr/>
      </dsp:nvSpPr>
      <dsp:spPr>
        <a:xfrm>
          <a:off x="60995" y="1920839"/>
          <a:ext cx="2741200" cy="1644720"/>
        </a:xfrm>
        <a:prstGeom prst="rect">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a:t>Challenge</a:t>
          </a:r>
        </a:p>
      </dsp:txBody>
      <dsp:txXfrm>
        <a:off x="60995" y="1920839"/>
        <a:ext cx="2741200" cy="1644720"/>
      </dsp:txXfrm>
    </dsp:sp>
    <dsp:sp modelId="{71037355-434D-41D8-9B45-F748C9086392}">
      <dsp:nvSpPr>
        <dsp:cNvPr id="0" name=""/>
        <dsp:cNvSpPr/>
      </dsp:nvSpPr>
      <dsp:spPr>
        <a:xfrm>
          <a:off x="3076316" y="1920839"/>
          <a:ext cx="2741200" cy="1644720"/>
        </a:xfrm>
        <a:prstGeom prst="rect">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a:t>Reward</a:t>
          </a:r>
        </a:p>
      </dsp:txBody>
      <dsp:txXfrm>
        <a:off x="3076316" y="1920839"/>
        <a:ext cx="2741200" cy="1644720"/>
      </dsp:txXfrm>
    </dsp:sp>
    <dsp:sp modelId="{B4D411BB-A18D-4031-A931-5075BFCCF022}">
      <dsp:nvSpPr>
        <dsp:cNvPr id="0" name=""/>
        <dsp:cNvSpPr/>
      </dsp:nvSpPr>
      <dsp:spPr>
        <a:xfrm>
          <a:off x="1568655" y="3839680"/>
          <a:ext cx="2741200" cy="1644720"/>
        </a:xfrm>
        <a:prstGeom prst="rect">
          <a:avLst/>
        </a:prstGeom>
        <a:solidFill>
          <a:schemeClr val="accent6">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a:t>Entertainment</a:t>
          </a:r>
        </a:p>
      </dsp:txBody>
      <dsp:txXfrm>
        <a:off x="1568655" y="3839680"/>
        <a:ext cx="2741200" cy="164472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30EB9A2-7D1B-4EA4-8AF0-678F0D8500FF}">
      <dsp:nvSpPr>
        <dsp:cNvPr id="0" name=""/>
        <dsp:cNvSpPr/>
      </dsp:nvSpPr>
      <dsp:spPr>
        <a:xfrm>
          <a:off x="0" y="59040"/>
          <a:ext cx="5878512" cy="1272960"/>
        </a:xfrm>
        <a:prstGeom prst="round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kern="1200" dirty="0"/>
            <a:t>Not all audiences need the same level of information.</a:t>
          </a:r>
        </a:p>
      </dsp:txBody>
      <dsp:txXfrm>
        <a:off x="62141" y="121181"/>
        <a:ext cx="5754230" cy="1148678"/>
      </dsp:txXfrm>
    </dsp:sp>
    <dsp:sp modelId="{9EC401BC-36FD-463F-B336-8456FA1C1E26}">
      <dsp:nvSpPr>
        <dsp:cNvPr id="0" name=""/>
        <dsp:cNvSpPr/>
      </dsp:nvSpPr>
      <dsp:spPr>
        <a:xfrm>
          <a:off x="0" y="1424160"/>
          <a:ext cx="5878512" cy="1272960"/>
        </a:xfrm>
        <a:prstGeom prst="roundRect">
          <a:avLst/>
        </a:prstGeom>
        <a:solidFill>
          <a:schemeClr val="accent2">
            <a:hueOff val="2147871"/>
            <a:satOff val="-6164"/>
            <a:lumOff val="-987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kern="1200" dirty="0"/>
            <a:t>Deliver training through various means.</a:t>
          </a:r>
        </a:p>
      </dsp:txBody>
      <dsp:txXfrm>
        <a:off x="62141" y="1486301"/>
        <a:ext cx="5754230" cy="1148678"/>
      </dsp:txXfrm>
    </dsp:sp>
    <dsp:sp modelId="{E462BE54-EA9B-4B07-B4F2-C59D0FE59CA3}">
      <dsp:nvSpPr>
        <dsp:cNvPr id="0" name=""/>
        <dsp:cNvSpPr/>
      </dsp:nvSpPr>
      <dsp:spPr>
        <a:xfrm>
          <a:off x="0" y="2789280"/>
          <a:ext cx="5878512" cy="1272960"/>
        </a:xfrm>
        <a:prstGeom prst="roundRect">
          <a:avLst/>
        </a:prstGeom>
        <a:solidFill>
          <a:schemeClr val="accent2">
            <a:hueOff val="4295743"/>
            <a:satOff val="-12329"/>
            <a:lumOff val="-19739"/>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kern="1200" dirty="0"/>
            <a:t>Allow opt-out or acceleration for prior knowledge.</a:t>
          </a:r>
        </a:p>
      </dsp:txBody>
      <dsp:txXfrm>
        <a:off x="62141" y="2851421"/>
        <a:ext cx="5754230" cy="1148678"/>
      </dsp:txXfrm>
    </dsp:sp>
    <dsp:sp modelId="{3D432978-B9BB-41A1-8499-AFFCA15E694F}">
      <dsp:nvSpPr>
        <dsp:cNvPr id="0" name=""/>
        <dsp:cNvSpPr/>
      </dsp:nvSpPr>
      <dsp:spPr>
        <a:xfrm>
          <a:off x="0" y="4154400"/>
          <a:ext cx="5878512" cy="1272960"/>
        </a:xfrm>
        <a:prstGeom prst="roundRect">
          <a:avLst/>
        </a:prstGeom>
        <a:solidFill>
          <a:schemeClr val="accent2">
            <a:hueOff val="6443614"/>
            <a:satOff val="-18493"/>
            <a:lumOff val="-29609"/>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kern="1200" dirty="0"/>
            <a:t>Produce value to each role.</a:t>
          </a:r>
        </a:p>
      </dsp:txBody>
      <dsp:txXfrm>
        <a:off x="62141" y="4216541"/>
        <a:ext cx="5754230" cy="114867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448A75-0F5F-4675-82C4-8C4EB575D411}">
      <dsp:nvSpPr>
        <dsp:cNvPr id="0" name=""/>
        <dsp:cNvSpPr/>
      </dsp:nvSpPr>
      <dsp:spPr>
        <a:xfrm>
          <a:off x="0" y="0"/>
          <a:ext cx="3414946" cy="4192805"/>
        </a:xfrm>
        <a:prstGeom prst="rect">
          <a:avLst/>
        </a:prstGeom>
        <a:solidFill>
          <a:schemeClr val="accent5">
            <a:tint val="40000"/>
            <a:alpha val="90000"/>
            <a:hueOff val="0"/>
            <a:satOff val="0"/>
            <a:lumOff val="0"/>
            <a:alphaOff val="0"/>
          </a:schemeClr>
        </a:solidFill>
        <a:ln w="1905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66243" tIns="330200" rIns="266243" bIns="330200" numCol="1" spcCol="1270" anchor="t" anchorCtr="0">
          <a:noAutofit/>
        </a:bodyPr>
        <a:lstStyle/>
        <a:p>
          <a:pPr marL="0" lvl="0" indent="0" algn="l" defTabSz="1155700">
            <a:lnSpc>
              <a:spcPct val="90000"/>
            </a:lnSpc>
            <a:spcBef>
              <a:spcPct val="0"/>
            </a:spcBef>
            <a:spcAft>
              <a:spcPct val="35000"/>
            </a:spcAft>
            <a:buNone/>
          </a:pPr>
          <a:r>
            <a:rPr lang="en-US" sz="2600" kern="1200"/>
            <a:t>Identify a training topic that you want to incorporate.</a:t>
          </a:r>
        </a:p>
      </dsp:txBody>
      <dsp:txXfrm>
        <a:off x="0" y="1593265"/>
        <a:ext cx="3414946" cy="2515683"/>
      </dsp:txXfrm>
    </dsp:sp>
    <dsp:sp modelId="{32F8A49B-3FB2-49DC-8294-8C661D766264}">
      <dsp:nvSpPr>
        <dsp:cNvPr id="0" name=""/>
        <dsp:cNvSpPr/>
      </dsp:nvSpPr>
      <dsp:spPr>
        <a:xfrm>
          <a:off x="1078552" y="419280"/>
          <a:ext cx="1257841" cy="1257841"/>
        </a:xfrm>
        <a:prstGeom prst="ellipse">
          <a:avLst/>
        </a:prstGeom>
        <a:solidFill>
          <a:schemeClr val="accent5">
            <a:hueOff val="0"/>
            <a:satOff val="0"/>
            <a:lumOff val="0"/>
            <a:alphaOff val="0"/>
          </a:schemeClr>
        </a:solidFill>
        <a:ln w="1905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8066" tIns="12700" rIns="98066" bIns="12700" numCol="1" spcCol="1270" anchor="ctr" anchorCtr="0">
          <a:noAutofit/>
        </a:bodyPr>
        <a:lstStyle/>
        <a:p>
          <a:pPr marL="0" lvl="0" indent="0" algn="ctr" defTabSz="2133600">
            <a:lnSpc>
              <a:spcPct val="90000"/>
            </a:lnSpc>
            <a:spcBef>
              <a:spcPct val="0"/>
            </a:spcBef>
            <a:spcAft>
              <a:spcPct val="35000"/>
            </a:spcAft>
            <a:buNone/>
          </a:pPr>
          <a:r>
            <a:rPr lang="en-US" sz="4800" kern="1200"/>
            <a:t>1</a:t>
          </a:r>
        </a:p>
      </dsp:txBody>
      <dsp:txXfrm>
        <a:off x="1262759" y="603487"/>
        <a:ext cx="889427" cy="889427"/>
      </dsp:txXfrm>
    </dsp:sp>
    <dsp:sp modelId="{704226C9-E875-4BCE-9DE7-C9600A078365}">
      <dsp:nvSpPr>
        <dsp:cNvPr id="0" name=""/>
        <dsp:cNvSpPr/>
      </dsp:nvSpPr>
      <dsp:spPr>
        <a:xfrm>
          <a:off x="0" y="4192733"/>
          <a:ext cx="3414946" cy="72"/>
        </a:xfrm>
        <a:prstGeom prst="rect">
          <a:avLst/>
        </a:prstGeom>
        <a:solidFill>
          <a:schemeClr val="accent5">
            <a:hueOff val="-2430430"/>
            <a:satOff val="-165"/>
            <a:lumOff val="392"/>
            <a:alphaOff val="0"/>
          </a:schemeClr>
        </a:solidFill>
        <a:ln w="19050" cap="flat" cmpd="sng" algn="ctr">
          <a:solidFill>
            <a:schemeClr val="accent5">
              <a:hueOff val="-2430430"/>
              <a:satOff val="-165"/>
              <a:lumOff val="39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0BEC519-B282-4CB8-874F-217DD11B0666}">
      <dsp:nvSpPr>
        <dsp:cNvPr id="0" name=""/>
        <dsp:cNvSpPr/>
      </dsp:nvSpPr>
      <dsp:spPr>
        <a:xfrm>
          <a:off x="3756441" y="0"/>
          <a:ext cx="3414946" cy="4192805"/>
        </a:xfrm>
        <a:prstGeom prst="rect">
          <a:avLst/>
        </a:prstGeom>
        <a:solidFill>
          <a:schemeClr val="accent5">
            <a:tint val="40000"/>
            <a:alpha val="90000"/>
            <a:hueOff val="-5972333"/>
            <a:satOff val="1333"/>
            <a:lumOff val="200"/>
            <a:alphaOff val="0"/>
          </a:schemeClr>
        </a:solidFill>
        <a:ln w="19050" cap="flat" cmpd="sng" algn="ctr">
          <a:solidFill>
            <a:schemeClr val="accent5">
              <a:tint val="40000"/>
              <a:alpha val="90000"/>
              <a:hueOff val="-5972333"/>
              <a:satOff val="1333"/>
              <a:lumOff val="20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66243" tIns="330200" rIns="266243" bIns="330200" numCol="1" spcCol="1270" anchor="t" anchorCtr="0">
          <a:noAutofit/>
        </a:bodyPr>
        <a:lstStyle/>
        <a:p>
          <a:pPr marL="0" lvl="0" indent="0" algn="l" defTabSz="1155700">
            <a:lnSpc>
              <a:spcPct val="90000"/>
            </a:lnSpc>
            <a:spcBef>
              <a:spcPct val="0"/>
            </a:spcBef>
            <a:spcAft>
              <a:spcPct val="35000"/>
            </a:spcAft>
            <a:buNone/>
          </a:pPr>
          <a:r>
            <a:rPr lang="en-US" sz="2600" kern="1200"/>
            <a:t>Pick an existing board or card game.</a:t>
          </a:r>
        </a:p>
      </dsp:txBody>
      <dsp:txXfrm>
        <a:off x="3756441" y="1593265"/>
        <a:ext cx="3414946" cy="2515683"/>
      </dsp:txXfrm>
    </dsp:sp>
    <dsp:sp modelId="{A92940ED-EA78-43AC-A838-9FDBEEC2F8A3}">
      <dsp:nvSpPr>
        <dsp:cNvPr id="0" name=""/>
        <dsp:cNvSpPr/>
      </dsp:nvSpPr>
      <dsp:spPr>
        <a:xfrm>
          <a:off x="4834993" y="419280"/>
          <a:ext cx="1257841" cy="1257841"/>
        </a:xfrm>
        <a:prstGeom prst="ellipse">
          <a:avLst/>
        </a:prstGeom>
        <a:solidFill>
          <a:schemeClr val="accent5">
            <a:hueOff val="-4860860"/>
            <a:satOff val="-330"/>
            <a:lumOff val="784"/>
            <a:alphaOff val="0"/>
          </a:schemeClr>
        </a:solidFill>
        <a:ln w="19050" cap="flat" cmpd="sng" algn="ctr">
          <a:solidFill>
            <a:schemeClr val="accent5">
              <a:hueOff val="-4860860"/>
              <a:satOff val="-330"/>
              <a:lumOff val="784"/>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8066" tIns="12700" rIns="98066" bIns="12700" numCol="1" spcCol="1270" anchor="ctr" anchorCtr="0">
          <a:noAutofit/>
        </a:bodyPr>
        <a:lstStyle/>
        <a:p>
          <a:pPr marL="0" lvl="0" indent="0" algn="ctr" defTabSz="2133600">
            <a:lnSpc>
              <a:spcPct val="90000"/>
            </a:lnSpc>
            <a:spcBef>
              <a:spcPct val="0"/>
            </a:spcBef>
            <a:spcAft>
              <a:spcPct val="35000"/>
            </a:spcAft>
            <a:buNone/>
          </a:pPr>
          <a:r>
            <a:rPr lang="en-US" sz="4800" kern="1200"/>
            <a:t>2</a:t>
          </a:r>
        </a:p>
      </dsp:txBody>
      <dsp:txXfrm>
        <a:off x="5019200" y="603487"/>
        <a:ext cx="889427" cy="889427"/>
      </dsp:txXfrm>
    </dsp:sp>
    <dsp:sp modelId="{F7B5015A-0430-4690-BD04-1D4D56817EB3}">
      <dsp:nvSpPr>
        <dsp:cNvPr id="0" name=""/>
        <dsp:cNvSpPr/>
      </dsp:nvSpPr>
      <dsp:spPr>
        <a:xfrm>
          <a:off x="3756441" y="4192733"/>
          <a:ext cx="3414946" cy="72"/>
        </a:xfrm>
        <a:prstGeom prst="rect">
          <a:avLst/>
        </a:prstGeom>
        <a:solidFill>
          <a:schemeClr val="accent5">
            <a:hueOff val="-7291290"/>
            <a:satOff val="-496"/>
            <a:lumOff val="1177"/>
            <a:alphaOff val="0"/>
          </a:schemeClr>
        </a:solidFill>
        <a:ln w="19050" cap="flat" cmpd="sng" algn="ctr">
          <a:solidFill>
            <a:schemeClr val="accent5">
              <a:hueOff val="-7291290"/>
              <a:satOff val="-496"/>
              <a:lumOff val="1177"/>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E9702EA-5A3D-419F-B1B0-75E988D6D287}">
      <dsp:nvSpPr>
        <dsp:cNvPr id="0" name=""/>
        <dsp:cNvSpPr/>
      </dsp:nvSpPr>
      <dsp:spPr>
        <a:xfrm>
          <a:off x="7512882" y="0"/>
          <a:ext cx="3414946" cy="4192805"/>
        </a:xfrm>
        <a:prstGeom prst="rect">
          <a:avLst/>
        </a:prstGeom>
        <a:solidFill>
          <a:schemeClr val="accent5">
            <a:tint val="40000"/>
            <a:alpha val="90000"/>
            <a:hueOff val="-11944666"/>
            <a:satOff val="2667"/>
            <a:lumOff val="401"/>
            <a:alphaOff val="0"/>
          </a:schemeClr>
        </a:solidFill>
        <a:ln w="19050" cap="flat" cmpd="sng" algn="ctr">
          <a:solidFill>
            <a:schemeClr val="accent5">
              <a:tint val="40000"/>
              <a:alpha val="90000"/>
              <a:hueOff val="-11944666"/>
              <a:satOff val="2667"/>
              <a:lumOff val="401"/>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66243" tIns="330200" rIns="266243" bIns="330200" numCol="1" spcCol="1270" anchor="t" anchorCtr="0">
          <a:noAutofit/>
        </a:bodyPr>
        <a:lstStyle/>
        <a:p>
          <a:pPr marL="0" lvl="0" indent="0" algn="l" defTabSz="1155700">
            <a:lnSpc>
              <a:spcPct val="90000"/>
            </a:lnSpc>
            <a:spcBef>
              <a:spcPct val="0"/>
            </a:spcBef>
            <a:spcAft>
              <a:spcPct val="35000"/>
            </a:spcAft>
            <a:buNone/>
          </a:pPr>
          <a:r>
            <a:rPr lang="en-US" sz="2600" kern="1200"/>
            <a:t>Identify ways to modify rules that could teach security topics.</a:t>
          </a:r>
        </a:p>
      </dsp:txBody>
      <dsp:txXfrm>
        <a:off x="7512882" y="1593265"/>
        <a:ext cx="3414946" cy="2515683"/>
      </dsp:txXfrm>
    </dsp:sp>
    <dsp:sp modelId="{3009F4B3-0B40-46F8-8D67-9A22A59136F7}">
      <dsp:nvSpPr>
        <dsp:cNvPr id="0" name=""/>
        <dsp:cNvSpPr/>
      </dsp:nvSpPr>
      <dsp:spPr>
        <a:xfrm>
          <a:off x="8591434" y="419280"/>
          <a:ext cx="1257841" cy="1257841"/>
        </a:xfrm>
        <a:prstGeom prst="ellipse">
          <a:avLst/>
        </a:prstGeom>
        <a:solidFill>
          <a:schemeClr val="accent5">
            <a:hueOff val="-9721720"/>
            <a:satOff val="-661"/>
            <a:lumOff val="1569"/>
            <a:alphaOff val="0"/>
          </a:schemeClr>
        </a:solidFill>
        <a:ln w="19050" cap="flat" cmpd="sng" algn="ctr">
          <a:solidFill>
            <a:schemeClr val="accent5">
              <a:hueOff val="-9721720"/>
              <a:satOff val="-661"/>
              <a:lumOff val="1569"/>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8066" tIns="12700" rIns="98066" bIns="12700" numCol="1" spcCol="1270" anchor="ctr" anchorCtr="0">
          <a:noAutofit/>
        </a:bodyPr>
        <a:lstStyle/>
        <a:p>
          <a:pPr marL="0" lvl="0" indent="0" algn="ctr" defTabSz="2133600">
            <a:lnSpc>
              <a:spcPct val="90000"/>
            </a:lnSpc>
            <a:spcBef>
              <a:spcPct val="0"/>
            </a:spcBef>
            <a:spcAft>
              <a:spcPct val="35000"/>
            </a:spcAft>
            <a:buNone/>
          </a:pPr>
          <a:r>
            <a:rPr lang="en-US" sz="4800" kern="1200"/>
            <a:t>3</a:t>
          </a:r>
        </a:p>
      </dsp:txBody>
      <dsp:txXfrm>
        <a:off x="8775641" y="603487"/>
        <a:ext cx="889427" cy="889427"/>
      </dsp:txXfrm>
    </dsp:sp>
    <dsp:sp modelId="{2B252C2A-0F12-453C-9C0E-C84E97CC5C3A}">
      <dsp:nvSpPr>
        <dsp:cNvPr id="0" name=""/>
        <dsp:cNvSpPr/>
      </dsp:nvSpPr>
      <dsp:spPr>
        <a:xfrm>
          <a:off x="7512882" y="4192733"/>
          <a:ext cx="3414946" cy="72"/>
        </a:xfrm>
        <a:prstGeom prst="rect">
          <a:avLst/>
        </a:prstGeom>
        <a:solidFill>
          <a:schemeClr val="accent5">
            <a:hueOff val="-12152150"/>
            <a:satOff val="-826"/>
            <a:lumOff val="1961"/>
            <a:alphaOff val="0"/>
          </a:schemeClr>
        </a:solidFill>
        <a:ln w="19050" cap="flat" cmpd="sng" algn="ctr">
          <a:solidFill>
            <a:schemeClr val="accent5">
              <a:hueOff val="-12152150"/>
              <a:satOff val="-826"/>
              <a:lumOff val="196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16/7/layout/BasicLinearProcessNumbered">
  <dgm:title val="Basic Linear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1"/>
      <dgm:constr type="primFontSz" for="des" forName="sibTransNodeCircle" op="equ"/>
      <dgm:constr type="primFontSz" for="des" forName="nodeText" op="equ"/>
      <dgm:constr type="h" for="des" forName="sibTransNodeCircle" op="equ"/>
      <dgm:constr type="w" for="des" forName="sibTransNodeCircle" op="equ"/>
    </dgm:constrLst>
    <dgm:ruleLst>
      <dgm:rule type="h" val="NaN" fact="1.2" max="NaN"/>
    </dgm:ruleLst>
    <dgm:forEach name="Name4" axis="ch" ptType="node">
      <dgm:layoutNode name="compositeNode">
        <dgm:varLst>
          <dgm:bulletEnabled val="1"/>
        </dgm:varLst>
        <dgm:alg type="composite"/>
        <dgm:constrLst>
          <dgm:constr type="h" refType="w" op="lte" fact="1.4"/>
          <dgm:constr type="w" for="ch" forName="bgRect" refType="w"/>
          <dgm:constr type="h" for="ch" forName="bgRect" refType="h"/>
          <dgm:constr type="t" for="ch" forName="bgRect"/>
          <dgm:constr type="l" for="ch" forName="bgRect"/>
          <dgm:constr type="h" for="ch" forName="sibTransNodeCircle" refType="h" refFor="ch" refForName="bgRect" fact="0.3"/>
          <dgm:constr type="w" for="ch" forName="sibTransNodeCircle" refType="h" refFor="ch" refForName="sibTransNodeCircle"/>
          <dgm:constr type="ctrX" for="ch" forName="sibTransNodeCircle" refType="w" fact="0.5"/>
          <dgm:constr type="ctrY" for="ch" forName="sibTransNodeCircle" refType="h" fact="0.25"/>
          <dgm:constr type="r" for="ch" forName="nodeText" refType="r" refFor="ch" refForName="bgRect"/>
          <dgm:constr type="h" for="ch" forName="nodeText" refType="h" refFor="ch" refForName="bgRect" fact="0.6"/>
          <dgm:constr type="t" for="ch" forName="nodeText" refType="h" refFor="ch" refForName="bgRect" fact="0.38"/>
          <dgm:constr type="b" for="ch" forName="bottomLine" refType="b" refFor="ch" refForName="bgRect"/>
          <dgm:constr type="w" for="ch" forName="bottomLine" refType="w" refFor="ch" refForName="bgRect"/>
          <dgm:constr type="h" for="ch" forName="bottomLine" val="0.002"/>
        </dgm:constrLst>
        <dgm:ruleLst/>
        <dgm:layoutNode name="bgRect" styleLbl="bgAccFollowNode1">
          <dgm:alg type="sp"/>
          <dgm:shape xmlns:r="http://schemas.openxmlformats.org/officeDocument/2006/relationships" type="rect" r:blip="">
            <dgm:adjLst/>
          </dgm:shape>
          <dgm:presOf axis="self"/>
          <dgm:constrLst/>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alg>
            <dgm:shape xmlns:r="http://schemas.openxmlformats.org/officeDocument/2006/relationships" type="ellipse" r:blip="">
              <dgm:adjLst/>
            </dgm:shape>
            <dgm:constrLst>
              <dgm:constr type="w" refType="h" op="lte"/>
              <dgm:constr type="primFontSz" val="48"/>
              <dgm:constr type="tMarg" val="1"/>
              <dgm:constr type="lMarg" refType="w" fact="0.221"/>
              <dgm:constr type="rMarg" refType="w" fact="0.221"/>
              <dgm:constr type="bMarg" val="1"/>
            </dgm:constrLst>
            <dgm:ruleLst>
              <dgm:rule type="primFontSz" val="14" fact="NaN" max="NaN"/>
            </dgm:ruleLst>
          </dgm:layoutNode>
        </dgm:forEach>
        <dgm:layoutNode name="bottomLine" styleLbl="alignNode1">
          <dgm:varLst/>
          <dgm:presOf/>
          <dgm:alg type="sp"/>
          <dgm:shape xmlns:r="http://schemas.openxmlformats.org/officeDocument/2006/relationships" type="rect" r:blip="">
            <dgm:adjLst/>
          </dgm:shape>
          <dgm:constrLst/>
          <dgm:ruleLst/>
        </dgm:layoutNode>
        <dgm:layoutNode name="nodeText" styleLbl="bgAccFollowNode1" moveWith="bgRect">
          <dgm:varLst>
            <dgm:bulletEnabled val="1"/>
          </dgm:varLst>
          <dgm:alg type="tx">
            <dgm:param type="parTxLTRAlign" val="l"/>
            <dgm:param type="parTxRTLAlign" val="r"/>
            <dgm:param type="txAnchorVert" val="t"/>
          </dgm:alg>
          <dgm:shape xmlns:r="http://schemas.openxmlformats.org/officeDocument/2006/relationships" type="rect" r:blip="" zOrderOff="-1" hideGeom="1">
            <dgm:adjLst/>
          </dgm:shape>
          <dgm:presOf axis="desOrSelf" ptType="node"/>
          <dgm:constrLst>
            <dgm:constr type="primFontSz" val="26"/>
            <dgm:constr type="tMarg" val="26"/>
            <dgm:constr type="lMarg" refType="w" fact="0.221"/>
            <dgm:constr type="rMarg" refType="w" fact="0.221"/>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369F07-9607-4315-BD15-5B696BCB84E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F9A9893-5C19-7E0C-5C91-CC492C8B7E9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4469E4A-1AE3-DD94-740E-B8D999CBF043}"/>
              </a:ext>
            </a:extLst>
          </p:cNvPr>
          <p:cNvSpPr>
            <a:spLocks noGrp="1"/>
          </p:cNvSpPr>
          <p:nvPr>
            <p:ph type="dt" sz="half" idx="10"/>
          </p:nvPr>
        </p:nvSpPr>
        <p:spPr/>
        <p:txBody>
          <a:bodyPr/>
          <a:lstStyle/>
          <a:p>
            <a:fld id="{D47B613A-01F1-4167-B2FB-E1DF7A0F9A91}" type="datetimeFigureOut">
              <a:rPr lang="en-US" smtClean="0"/>
              <a:t>10/10/2024</a:t>
            </a:fld>
            <a:endParaRPr lang="en-US"/>
          </a:p>
        </p:txBody>
      </p:sp>
      <p:sp>
        <p:nvSpPr>
          <p:cNvPr id="5" name="Footer Placeholder 4">
            <a:extLst>
              <a:ext uri="{FF2B5EF4-FFF2-40B4-BE49-F238E27FC236}">
                <a16:creationId xmlns:a16="http://schemas.microsoft.com/office/drawing/2014/main" id="{336B4222-AECC-1BF4-4FE9-5967D8F034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95DCCC7-BF2D-F311-56CB-21F6C3FB1452}"/>
              </a:ext>
            </a:extLst>
          </p:cNvPr>
          <p:cNvSpPr>
            <a:spLocks noGrp="1"/>
          </p:cNvSpPr>
          <p:nvPr>
            <p:ph type="sldNum" sz="quarter" idx="12"/>
          </p:nvPr>
        </p:nvSpPr>
        <p:spPr/>
        <p:txBody>
          <a:bodyPr/>
          <a:lstStyle/>
          <a:p>
            <a:fld id="{D080B4BA-B787-499A-B51D-5DB6D0626C55}" type="slidenum">
              <a:rPr lang="en-US" smtClean="0"/>
              <a:t>‹#›</a:t>
            </a:fld>
            <a:endParaRPr lang="en-US"/>
          </a:p>
        </p:txBody>
      </p:sp>
    </p:spTree>
    <p:extLst>
      <p:ext uri="{BB962C8B-B14F-4D97-AF65-F5344CB8AC3E}">
        <p14:creationId xmlns:p14="http://schemas.microsoft.com/office/powerpoint/2010/main" val="18549441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5E6E08-927D-C231-2666-7BC618FA251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D30F0B5-CFB2-B0CF-C41E-7AC19D12862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897DFBD-4AE5-DA0A-08E0-05479C2233FA}"/>
              </a:ext>
            </a:extLst>
          </p:cNvPr>
          <p:cNvSpPr>
            <a:spLocks noGrp="1"/>
          </p:cNvSpPr>
          <p:nvPr>
            <p:ph type="dt" sz="half" idx="10"/>
          </p:nvPr>
        </p:nvSpPr>
        <p:spPr/>
        <p:txBody>
          <a:bodyPr/>
          <a:lstStyle/>
          <a:p>
            <a:fld id="{D47B613A-01F1-4167-B2FB-E1DF7A0F9A91}" type="datetimeFigureOut">
              <a:rPr lang="en-US" smtClean="0"/>
              <a:t>10/10/2024</a:t>
            </a:fld>
            <a:endParaRPr lang="en-US"/>
          </a:p>
        </p:txBody>
      </p:sp>
      <p:sp>
        <p:nvSpPr>
          <p:cNvPr id="5" name="Footer Placeholder 4">
            <a:extLst>
              <a:ext uri="{FF2B5EF4-FFF2-40B4-BE49-F238E27FC236}">
                <a16:creationId xmlns:a16="http://schemas.microsoft.com/office/drawing/2014/main" id="{7C40F6AE-4A8A-9AC1-824D-12CD23475CC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A1BFA8-E033-0D80-5125-51835511F464}"/>
              </a:ext>
            </a:extLst>
          </p:cNvPr>
          <p:cNvSpPr>
            <a:spLocks noGrp="1"/>
          </p:cNvSpPr>
          <p:nvPr>
            <p:ph type="sldNum" sz="quarter" idx="12"/>
          </p:nvPr>
        </p:nvSpPr>
        <p:spPr/>
        <p:txBody>
          <a:bodyPr/>
          <a:lstStyle/>
          <a:p>
            <a:fld id="{D080B4BA-B787-499A-B51D-5DB6D0626C55}" type="slidenum">
              <a:rPr lang="en-US" smtClean="0"/>
              <a:t>‹#›</a:t>
            </a:fld>
            <a:endParaRPr lang="en-US"/>
          </a:p>
        </p:txBody>
      </p:sp>
    </p:spTree>
    <p:extLst>
      <p:ext uri="{BB962C8B-B14F-4D97-AF65-F5344CB8AC3E}">
        <p14:creationId xmlns:p14="http://schemas.microsoft.com/office/powerpoint/2010/main" val="32540457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E815D90-1C66-B155-0C79-4FC6395F0AE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250E678-B7B6-73B3-6B32-7C1CA4AA4D7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5C40421-7DFA-BEC2-B98F-BCAB065F6089}"/>
              </a:ext>
            </a:extLst>
          </p:cNvPr>
          <p:cNvSpPr>
            <a:spLocks noGrp="1"/>
          </p:cNvSpPr>
          <p:nvPr>
            <p:ph type="dt" sz="half" idx="10"/>
          </p:nvPr>
        </p:nvSpPr>
        <p:spPr/>
        <p:txBody>
          <a:bodyPr/>
          <a:lstStyle/>
          <a:p>
            <a:fld id="{D47B613A-01F1-4167-B2FB-E1DF7A0F9A91}" type="datetimeFigureOut">
              <a:rPr lang="en-US" smtClean="0"/>
              <a:t>10/10/2024</a:t>
            </a:fld>
            <a:endParaRPr lang="en-US"/>
          </a:p>
        </p:txBody>
      </p:sp>
      <p:sp>
        <p:nvSpPr>
          <p:cNvPr id="5" name="Footer Placeholder 4">
            <a:extLst>
              <a:ext uri="{FF2B5EF4-FFF2-40B4-BE49-F238E27FC236}">
                <a16:creationId xmlns:a16="http://schemas.microsoft.com/office/drawing/2014/main" id="{E669A4C7-B1F9-5FE6-10E4-A720E6FD5FF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73099CD-768D-5C24-B126-D2ABC3ED8AF7}"/>
              </a:ext>
            </a:extLst>
          </p:cNvPr>
          <p:cNvSpPr>
            <a:spLocks noGrp="1"/>
          </p:cNvSpPr>
          <p:nvPr>
            <p:ph type="sldNum" sz="quarter" idx="12"/>
          </p:nvPr>
        </p:nvSpPr>
        <p:spPr/>
        <p:txBody>
          <a:bodyPr/>
          <a:lstStyle/>
          <a:p>
            <a:fld id="{D080B4BA-B787-499A-B51D-5DB6D0626C55}" type="slidenum">
              <a:rPr lang="en-US" smtClean="0"/>
              <a:t>‹#›</a:t>
            </a:fld>
            <a:endParaRPr lang="en-US"/>
          </a:p>
        </p:txBody>
      </p:sp>
    </p:spTree>
    <p:extLst>
      <p:ext uri="{BB962C8B-B14F-4D97-AF65-F5344CB8AC3E}">
        <p14:creationId xmlns:p14="http://schemas.microsoft.com/office/powerpoint/2010/main" val="4705114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57F8A8-FC47-2456-0C03-BA5ACC070DE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50DF2F3-1EDE-4CC6-8AFA-DB877B96CAB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C157BD3-2322-7983-DD48-8BC96143EE42}"/>
              </a:ext>
            </a:extLst>
          </p:cNvPr>
          <p:cNvSpPr>
            <a:spLocks noGrp="1"/>
          </p:cNvSpPr>
          <p:nvPr>
            <p:ph type="dt" sz="half" idx="10"/>
          </p:nvPr>
        </p:nvSpPr>
        <p:spPr/>
        <p:txBody>
          <a:bodyPr/>
          <a:lstStyle/>
          <a:p>
            <a:fld id="{D47B613A-01F1-4167-B2FB-E1DF7A0F9A91}" type="datetimeFigureOut">
              <a:rPr lang="en-US" smtClean="0"/>
              <a:t>10/10/2024</a:t>
            </a:fld>
            <a:endParaRPr lang="en-US"/>
          </a:p>
        </p:txBody>
      </p:sp>
      <p:sp>
        <p:nvSpPr>
          <p:cNvPr id="5" name="Footer Placeholder 4">
            <a:extLst>
              <a:ext uri="{FF2B5EF4-FFF2-40B4-BE49-F238E27FC236}">
                <a16:creationId xmlns:a16="http://schemas.microsoft.com/office/drawing/2014/main" id="{46D826C4-B399-32E6-82DB-22ABF41C388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90E2FC-9B23-78BD-92BD-D6C31CC20B11}"/>
              </a:ext>
            </a:extLst>
          </p:cNvPr>
          <p:cNvSpPr>
            <a:spLocks noGrp="1"/>
          </p:cNvSpPr>
          <p:nvPr>
            <p:ph type="sldNum" sz="quarter" idx="12"/>
          </p:nvPr>
        </p:nvSpPr>
        <p:spPr/>
        <p:txBody>
          <a:bodyPr/>
          <a:lstStyle/>
          <a:p>
            <a:fld id="{D080B4BA-B787-499A-B51D-5DB6D0626C55}" type="slidenum">
              <a:rPr lang="en-US" smtClean="0"/>
              <a:t>‹#›</a:t>
            </a:fld>
            <a:endParaRPr lang="en-US"/>
          </a:p>
        </p:txBody>
      </p:sp>
    </p:spTree>
    <p:extLst>
      <p:ext uri="{BB962C8B-B14F-4D97-AF65-F5344CB8AC3E}">
        <p14:creationId xmlns:p14="http://schemas.microsoft.com/office/powerpoint/2010/main" val="42786734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1F94E-41F4-25C0-DBEE-D77BCB6E71D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EBD6B80-7F60-16C4-4655-18850A42DD83}"/>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7B8244A-ABF7-8031-1216-CB4BAF09E8DB}"/>
              </a:ext>
            </a:extLst>
          </p:cNvPr>
          <p:cNvSpPr>
            <a:spLocks noGrp="1"/>
          </p:cNvSpPr>
          <p:nvPr>
            <p:ph type="dt" sz="half" idx="10"/>
          </p:nvPr>
        </p:nvSpPr>
        <p:spPr/>
        <p:txBody>
          <a:bodyPr/>
          <a:lstStyle/>
          <a:p>
            <a:fld id="{D47B613A-01F1-4167-B2FB-E1DF7A0F9A91}" type="datetimeFigureOut">
              <a:rPr lang="en-US" smtClean="0"/>
              <a:t>10/10/2024</a:t>
            </a:fld>
            <a:endParaRPr lang="en-US"/>
          </a:p>
        </p:txBody>
      </p:sp>
      <p:sp>
        <p:nvSpPr>
          <p:cNvPr id="5" name="Footer Placeholder 4">
            <a:extLst>
              <a:ext uri="{FF2B5EF4-FFF2-40B4-BE49-F238E27FC236}">
                <a16:creationId xmlns:a16="http://schemas.microsoft.com/office/drawing/2014/main" id="{6250906D-A036-2A16-F591-B270146C913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52BFFDF-A648-96F1-5A52-E42D9009738A}"/>
              </a:ext>
            </a:extLst>
          </p:cNvPr>
          <p:cNvSpPr>
            <a:spLocks noGrp="1"/>
          </p:cNvSpPr>
          <p:nvPr>
            <p:ph type="sldNum" sz="quarter" idx="12"/>
          </p:nvPr>
        </p:nvSpPr>
        <p:spPr/>
        <p:txBody>
          <a:bodyPr/>
          <a:lstStyle/>
          <a:p>
            <a:fld id="{D080B4BA-B787-499A-B51D-5DB6D0626C55}" type="slidenum">
              <a:rPr lang="en-US" smtClean="0"/>
              <a:t>‹#›</a:t>
            </a:fld>
            <a:endParaRPr lang="en-US"/>
          </a:p>
        </p:txBody>
      </p:sp>
    </p:spTree>
    <p:extLst>
      <p:ext uri="{BB962C8B-B14F-4D97-AF65-F5344CB8AC3E}">
        <p14:creationId xmlns:p14="http://schemas.microsoft.com/office/powerpoint/2010/main" val="26435611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4B6DB4-3455-363E-1F4A-489FC2A9B14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847D909-ABFF-E2E6-7E6C-33202F748A7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3735418-AA95-69EB-36A4-A12CAF3B7F0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45CC387-67BC-BADB-4AAB-EFA0B60764CE}"/>
              </a:ext>
            </a:extLst>
          </p:cNvPr>
          <p:cNvSpPr>
            <a:spLocks noGrp="1"/>
          </p:cNvSpPr>
          <p:nvPr>
            <p:ph type="dt" sz="half" idx="10"/>
          </p:nvPr>
        </p:nvSpPr>
        <p:spPr/>
        <p:txBody>
          <a:bodyPr/>
          <a:lstStyle/>
          <a:p>
            <a:fld id="{D47B613A-01F1-4167-B2FB-E1DF7A0F9A91}" type="datetimeFigureOut">
              <a:rPr lang="en-US" smtClean="0"/>
              <a:t>10/10/2024</a:t>
            </a:fld>
            <a:endParaRPr lang="en-US"/>
          </a:p>
        </p:txBody>
      </p:sp>
      <p:sp>
        <p:nvSpPr>
          <p:cNvPr id="6" name="Footer Placeholder 5">
            <a:extLst>
              <a:ext uri="{FF2B5EF4-FFF2-40B4-BE49-F238E27FC236}">
                <a16:creationId xmlns:a16="http://schemas.microsoft.com/office/drawing/2014/main" id="{4652A6EC-7638-6327-3C24-C17C4D43885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D294011-4E1D-BC91-E233-5A3E1A8A9F86}"/>
              </a:ext>
            </a:extLst>
          </p:cNvPr>
          <p:cNvSpPr>
            <a:spLocks noGrp="1"/>
          </p:cNvSpPr>
          <p:nvPr>
            <p:ph type="sldNum" sz="quarter" idx="12"/>
          </p:nvPr>
        </p:nvSpPr>
        <p:spPr/>
        <p:txBody>
          <a:bodyPr/>
          <a:lstStyle/>
          <a:p>
            <a:fld id="{D080B4BA-B787-499A-B51D-5DB6D0626C55}" type="slidenum">
              <a:rPr lang="en-US" smtClean="0"/>
              <a:t>‹#›</a:t>
            </a:fld>
            <a:endParaRPr lang="en-US"/>
          </a:p>
        </p:txBody>
      </p:sp>
    </p:spTree>
    <p:extLst>
      <p:ext uri="{BB962C8B-B14F-4D97-AF65-F5344CB8AC3E}">
        <p14:creationId xmlns:p14="http://schemas.microsoft.com/office/powerpoint/2010/main" val="32371970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36DE02-0A62-2666-3F14-4962B800D62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71CD5B3-2BAE-BD78-852B-D978B5C2951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B431176-6C6B-E3EA-FBCA-53E019E3A76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3622F6D-13A0-C20E-9FEC-D111A347E9F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EFA0B7E-DBEF-5E11-4B0F-2444E691AC8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F42838D-6A07-10E7-2E92-0C816A2BD9D4}"/>
              </a:ext>
            </a:extLst>
          </p:cNvPr>
          <p:cNvSpPr>
            <a:spLocks noGrp="1"/>
          </p:cNvSpPr>
          <p:nvPr>
            <p:ph type="dt" sz="half" idx="10"/>
          </p:nvPr>
        </p:nvSpPr>
        <p:spPr/>
        <p:txBody>
          <a:bodyPr/>
          <a:lstStyle/>
          <a:p>
            <a:fld id="{D47B613A-01F1-4167-B2FB-E1DF7A0F9A91}" type="datetimeFigureOut">
              <a:rPr lang="en-US" smtClean="0"/>
              <a:t>10/10/2024</a:t>
            </a:fld>
            <a:endParaRPr lang="en-US"/>
          </a:p>
        </p:txBody>
      </p:sp>
      <p:sp>
        <p:nvSpPr>
          <p:cNvPr id="8" name="Footer Placeholder 7">
            <a:extLst>
              <a:ext uri="{FF2B5EF4-FFF2-40B4-BE49-F238E27FC236}">
                <a16:creationId xmlns:a16="http://schemas.microsoft.com/office/drawing/2014/main" id="{834518A1-13E7-C210-046F-F120C8B3B9C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2892659-1B76-3E58-0068-ECE82D24F3EB}"/>
              </a:ext>
            </a:extLst>
          </p:cNvPr>
          <p:cNvSpPr>
            <a:spLocks noGrp="1"/>
          </p:cNvSpPr>
          <p:nvPr>
            <p:ph type="sldNum" sz="quarter" idx="12"/>
          </p:nvPr>
        </p:nvSpPr>
        <p:spPr/>
        <p:txBody>
          <a:bodyPr/>
          <a:lstStyle/>
          <a:p>
            <a:fld id="{D080B4BA-B787-499A-B51D-5DB6D0626C55}" type="slidenum">
              <a:rPr lang="en-US" smtClean="0"/>
              <a:t>‹#›</a:t>
            </a:fld>
            <a:endParaRPr lang="en-US"/>
          </a:p>
        </p:txBody>
      </p:sp>
    </p:spTree>
    <p:extLst>
      <p:ext uri="{BB962C8B-B14F-4D97-AF65-F5344CB8AC3E}">
        <p14:creationId xmlns:p14="http://schemas.microsoft.com/office/powerpoint/2010/main" val="26001488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675649-4520-F62D-1A30-8CE17B38A1E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047C7E7-4483-745D-9485-2EBF451E0DC0}"/>
              </a:ext>
            </a:extLst>
          </p:cNvPr>
          <p:cNvSpPr>
            <a:spLocks noGrp="1"/>
          </p:cNvSpPr>
          <p:nvPr>
            <p:ph type="dt" sz="half" idx="10"/>
          </p:nvPr>
        </p:nvSpPr>
        <p:spPr/>
        <p:txBody>
          <a:bodyPr/>
          <a:lstStyle/>
          <a:p>
            <a:fld id="{D47B613A-01F1-4167-B2FB-E1DF7A0F9A91}" type="datetimeFigureOut">
              <a:rPr lang="en-US" smtClean="0"/>
              <a:t>10/10/2024</a:t>
            </a:fld>
            <a:endParaRPr lang="en-US"/>
          </a:p>
        </p:txBody>
      </p:sp>
      <p:sp>
        <p:nvSpPr>
          <p:cNvPr id="4" name="Footer Placeholder 3">
            <a:extLst>
              <a:ext uri="{FF2B5EF4-FFF2-40B4-BE49-F238E27FC236}">
                <a16:creationId xmlns:a16="http://schemas.microsoft.com/office/drawing/2014/main" id="{8BB5FD3D-C76C-04E5-02AD-E9F1BB9834B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B9D9785-45BF-AB82-4B87-DD042755C538}"/>
              </a:ext>
            </a:extLst>
          </p:cNvPr>
          <p:cNvSpPr>
            <a:spLocks noGrp="1"/>
          </p:cNvSpPr>
          <p:nvPr>
            <p:ph type="sldNum" sz="quarter" idx="12"/>
          </p:nvPr>
        </p:nvSpPr>
        <p:spPr/>
        <p:txBody>
          <a:bodyPr/>
          <a:lstStyle/>
          <a:p>
            <a:fld id="{D080B4BA-B787-499A-B51D-5DB6D0626C55}" type="slidenum">
              <a:rPr lang="en-US" smtClean="0"/>
              <a:t>‹#›</a:t>
            </a:fld>
            <a:endParaRPr lang="en-US"/>
          </a:p>
        </p:txBody>
      </p:sp>
    </p:spTree>
    <p:extLst>
      <p:ext uri="{BB962C8B-B14F-4D97-AF65-F5344CB8AC3E}">
        <p14:creationId xmlns:p14="http://schemas.microsoft.com/office/powerpoint/2010/main" val="36557581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97D7412-5C83-E9A7-8E20-50148B9577F0}"/>
              </a:ext>
            </a:extLst>
          </p:cNvPr>
          <p:cNvSpPr>
            <a:spLocks noGrp="1"/>
          </p:cNvSpPr>
          <p:nvPr>
            <p:ph type="dt" sz="half" idx="10"/>
          </p:nvPr>
        </p:nvSpPr>
        <p:spPr/>
        <p:txBody>
          <a:bodyPr/>
          <a:lstStyle/>
          <a:p>
            <a:fld id="{D47B613A-01F1-4167-B2FB-E1DF7A0F9A91}" type="datetimeFigureOut">
              <a:rPr lang="en-US" smtClean="0"/>
              <a:t>10/10/2024</a:t>
            </a:fld>
            <a:endParaRPr lang="en-US"/>
          </a:p>
        </p:txBody>
      </p:sp>
      <p:sp>
        <p:nvSpPr>
          <p:cNvPr id="3" name="Footer Placeholder 2">
            <a:extLst>
              <a:ext uri="{FF2B5EF4-FFF2-40B4-BE49-F238E27FC236}">
                <a16:creationId xmlns:a16="http://schemas.microsoft.com/office/drawing/2014/main" id="{4C6204E5-C871-5833-234F-B5B2E293B68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479BA41-F56A-C85B-FA32-536A01EE980F}"/>
              </a:ext>
            </a:extLst>
          </p:cNvPr>
          <p:cNvSpPr>
            <a:spLocks noGrp="1"/>
          </p:cNvSpPr>
          <p:nvPr>
            <p:ph type="sldNum" sz="quarter" idx="12"/>
          </p:nvPr>
        </p:nvSpPr>
        <p:spPr/>
        <p:txBody>
          <a:bodyPr/>
          <a:lstStyle/>
          <a:p>
            <a:fld id="{D080B4BA-B787-499A-B51D-5DB6D0626C55}" type="slidenum">
              <a:rPr lang="en-US" smtClean="0"/>
              <a:t>‹#›</a:t>
            </a:fld>
            <a:endParaRPr lang="en-US"/>
          </a:p>
        </p:txBody>
      </p:sp>
    </p:spTree>
    <p:extLst>
      <p:ext uri="{BB962C8B-B14F-4D97-AF65-F5344CB8AC3E}">
        <p14:creationId xmlns:p14="http://schemas.microsoft.com/office/powerpoint/2010/main" val="25509776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42991F-6F27-9B0D-FA9D-C01C4CB4E82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3653BB0-08D3-3F3F-01FA-6354391EF98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57B272E-5D90-0206-F82E-86709971A94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54DC6CE-C792-8D61-4CDC-23D28A3E13FF}"/>
              </a:ext>
            </a:extLst>
          </p:cNvPr>
          <p:cNvSpPr>
            <a:spLocks noGrp="1"/>
          </p:cNvSpPr>
          <p:nvPr>
            <p:ph type="dt" sz="half" idx="10"/>
          </p:nvPr>
        </p:nvSpPr>
        <p:spPr/>
        <p:txBody>
          <a:bodyPr/>
          <a:lstStyle/>
          <a:p>
            <a:fld id="{D47B613A-01F1-4167-B2FB-E1DF7A0F9A91}" type="datetimeFigureOut">
              <a:rPr lang="en-US" smtClean="0"/>
              <a:t>10/10/2024</a:t>
            </a:fld>
            <a:endParaRPr lang="en-US"/>
          </a:p>
        </p:txBody>
      </p:sp>
      <p:sp>
        <p:nvSpPr>
          <p:cNvPr id="6" name="Footer Placeholder 5">
            <a:extLst>
              <a:ext uri="{FF2B5EF4-FFF2-40B4-BE49-F238E27FC236}">
                <a16:creationId xmlns:a16="http://schemas.microsoft.com/office/drawing/2014/main" id="{DC66940D-FA70-F3A2-972D-4FFDE6D06CC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2DF78CC-D73D-5969-29B4-A6725367FC06}"/>
              </a:ext>
            </a:extLst>
          </p:cNvPr>
          <p:cNvSpPr>
            <a:spLocks noGrp="1"/>
          </p:cNvSpPr>
          <p:nvPr>
            <p:ph type="sldNum" sz="quarter" idx="12"/>
          </p:nvPr>
        </p:nvSpPr>
        <p:spPr/>
        <p:txBody>
          <a:bodyPr/>
          <a:lstStyle/>
          <a:p>
            <a:fld id="{D080B4BA-B787-499A-B51D-5DB6D0626C55}" type="slidenum">
              <a:rPr lang="en-US" smtClean="0"/>
              <a:t>‹#›</a:t>
            </a:fld>
            <a:endParaRPr lang="en-US"/>
          </a:p>
        </p:txBody>
      </p:sp>
    </p:spTree>
    <p:extLst>
      <p:ext uri="{BB962C8B-B14F-4D97-AF65-F5344CB8AC3E}">
        <p14:creationId xmlns:p14="http://schemas.microsoft.com/office/powerpoint/2010/main" val="23040448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99397F-4B6E-3588-B303-C329598B571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52CD185-1A02-4FC3-6EAA-44053C05854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E1333C0-8A3B-6595-83BE-C68C834BCA2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C22BFD7-DC5B-C234-D3B1-55523216172F}"/>
              </a:ext>
            </a:extLst>
          </p:cNvPr>
          <p:cNvSpPr>
            <a:spLocks noGrp="1"/>
          </p:cNvSpPr>
          <p:nvPr>
            <p:ph type="dt" sz="half" idx="10"/>
          </p:nvPr>
        </p:nvSpPr>
        <p:spPr/>
        <p:txBody>
          <a:bodyPr/>
          <a:lstStyle/>
          <a:p>
            <a:fld id="{D47B613A-01F1-4167-B2FB-E1DF7A0F9A91}" type="datetimeFigureOut">
              <a:rPr lang="en-US" smtClean="0"/>
              <a:t>10/10/2024</a:t>
            </a:fld>
            <a:endParaRPr lang="en-US"/>
          </a:p>
        </p:txBody>
      </p:sp>
      <p:sp>
        <p:nvSpPr>
          <p:cNvPr id="6" name="Footer Placeholder 5">
            <a:extLst>
              <a:ext uri="{FF2B5EF4-FFF2-40B4-BE49-F238E27FC236}">
                <a16:creationId xmlns:a16="http://schemas.microsoft.com/office/drawing/2014/main" id="{243108A7-672E-8092-CED8-B85FE8FAAE0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FEEF6B4-A399-6DC4-605D-7F7B747CD649}"/>
              </a:ext>
            </a:extLst>
          </p:cNvPr>
          <p:cNvSpPr>
            <a:spLocks noGrp="1"/>
          </p:cNvSpPr>
          <p:nvPr>
            <p:ph type="sldNum" sz="quarter" idx="12"/>
          </p:nvPr>
        </p:nvSpPr>
        <p:spPr/>
        <p:txBody>
          <a:bodyPr/>
          <a:lstStyle/>
          <a:p>
            <a:fld id="{D080B4BA-B787-499A-B51D-5DB6D0626C55}" type="slidenum">
              <a:rPr lang="en-US" smtClean="0"/>
              <a:t>‹#›</a:t>
            </a:fld>
            <a:endParaRPr lang="en-US"/>
          </a:p>
        </p:txBody>
      </p:sp>
    </p:spTree>
    <p:extLst>
      <p:ext uri="{BB962C8B-B14F-4D97-AF65-F5344CB8AC3E}">
        <p14:creationId xmlns:p14="http://schemas.microsoft.com/office/powerpoint/2010/main" val="29756951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22D929E-433C-0F1F-6B07-435CA8B1967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1C8EBFA-5F9F-A545-CB2D-5DB959B21E6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F80B89E-6EF9-D43A-90C2-56314F4A2DD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D47B613A-01F1-4167-B2FB-E1DF7A0F9A91}" type="datetimeFigureOut">
              <a:rPr lang="en-US" smtClean="0"/>
              <a:t>10/10/2024</a:t>
            </a:fld>
            <a:endParaRPr lang="en-US"/>
          </a:p>
        </p:txBody>
      </p:sp>
      <p:sp>
        <p:nvSpPr>
          <p:cNvPr id="5" name="Footer Placeholder 4">
            <a:extLst>
              <a:ext uri="{FF2B5EF4-FFF2-40B4-BE49-F238E27FC236}">
                <a16:creationId xmlns:a16="http://schemas.microsoft.com/office/drawing/2014/main" id="{788ECDC6-B0BF-B74B-A370-E940F229C0C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A4EA6396-BC58-60DF-1C7B-60A45003B56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D080B4BA-B787-499A-B51D-5DB6D0626C55}" type="slidenum">
              <a:rPr lang="en-US" smtClean="0"/>
              <a:t>‹#›</a:t>
            </a:fld>
            <a:endParaRPr lang="en-US"/>
          </a:p>
        </p:txBody>
      </p:sp>
    </p:spTree>
    <p:extLst>
      <p:ext uri="{BB962C8B-B14F-4D97-AF65-F5344CB8AC3E}">
        <p14:creationId xmlns:p14="http://schemas.microsoft.com/office/powerpoint/2010/main" val="388016057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7" Type="http://schemas.openxmlformats.org/officeDocument/2006/relationships/image" Target="../media/image8.jpeg"/><Relationship Id="rId2" Type="http://schemas.openxmlformats.org/officeDocument/2006/relationships/image" Target="../media/image3.jpeg"/><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jpeg"/></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ED28079-C58C-A6B3-12A9-721C2849EE1E}"/>
              </a:ext>
            </a:extLst>
          </p:cNvPr>
          <p:cNvPicPr>
            <a:picLocks noChangeAspect="1"/>
          </p:cNvPicPr>
          <p:nvPr/>
        </p:nvPicPr>
        <p:blipFill>
          <a:blip r:embed="rId2"/>
          <a:srcRect t="14118" r="2" b="3351"/>
          <a:stretch/>
        </p:blipFill>
        <p:spPr>
          <a:xfrm>
            <a:off x="3533614" y="10"/>
            <a:ext cx="8658386" cy="6857990"/>
          </a:xfrm>
          <a:custGeom>
            <a:avLst/>
            <a:gdLst/>
            <a:ahLst/>
            <a:cxnLst/>
            <a:rect l="l" t="t" r="r" b="b"/>
            <a:pathLst>
              <a:path w="12192000" h="6858000">
                <a:moveTo>
                  <a:pt x="0" y="0"/>
                </a:moveTo>
                <a:lnTo>
                  <a:pt x="12192000" y="0"/>
                </a:lnTo>
                <a:lnTo>
                  <a:pt x="12192000" y="6858000"/>
                </a:lnTo>
                <a:lnTo>
                  <a:pt x="0" y="6858000"/>
                </a:lnTo>
                <a:close/>
              </a:path>
            </a:pathLst>
          </a:custGeom>
        </p:spPr>
      </p:pic>
      <p:grpSp>
        <p:nvGrpSpPr>
          <p:cNvPr id="13" name="Group 12">
            <a:extLst>
              <a:ext uri="{FF2B5EF4-FFF2-40B4-BE49-F238E27FC236}">
                <a16:creationId xmlns:a16="http://schemas.microsoft.com/office/drawing/2014/main" id="{63737881-458F-40AD-B72B-B57D267DC42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
            <a:ext cx="4581527" cy="6858002"/>
            <a:chOff x="-2" y="-1"/>
            <a:chExt cx="4581527" cy="6858002"/>
          </a:xfrm>
          <a:effectLst>
            <a:outerShdw blurRad="381000" dist="50800" algn="ctr" rotWithShape="0">
              <a:srgbClr val="000000">
                <a:alpha val="10000"/>
              </a:srgbClr>
            </a:outerShdw>
          </a:effectLst>
        </p:grpSpPr>
        <p:sp>
          <p:nvSpPr>
            <p:cNvPr id="14" name="Freeform: Shape 13">
              <a:extLst>
                <a:ext uri="{FF2B5EF4-FFF2-40B4-BE49-F238E27FC236}">
                  <a16:creationId xmlns:a16="http://schemas.microsoft.com/office/drawing/2014/main" id="{C2967126-346F-41EA-982D-63D8EBB60D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 y="-1"/>
              <a:ext cx="4572002" cy="6858002"/>
            </a:xfrm>
            <a:custGeom>
              <a:avLst/>
              <a:gdLst>
                <a:gd name="connsiteX0" fmla="*/ 4214994 w 4572002"/>
                <a:gd name="connsiteY0" fmla="*/ 6564620 h 6858002"/>
                <a:gd name="connsiteX1" fmla="*/ 4214994 w 4572002"/>
                <a:gd name="connsiteY1" fmla="*/ 6564621 h 6858002"/>
                <a:gd name="connsiteX2" fmla="*/ 4237474 w 4572002"/>
                <a:gd name="connsiteY2" fmla="*/ 6588626 h 6858002"/>
                <a:gd name="connsiteX3" fmla="*/ 4254096 w 4572002"/>
                <a:gd name="connsiteY3" fmla="*/ 6625225 h 6858002"/>
                <a:gd name="connsiteX4" fmla="*/ 4247001 w 4572002"/>
                <a:gd name="connsiteY4" fmla="*/ 6662540 h 6858002"/>
                <a:gd name="connsiteX5" fmla="*/ 4247000 w 4572002"/>
                <a:gd name="connsiteY5" fmla="*/ 6662541 h 6858002"/>
                <a:gd name="connsiteX6" fmla="*/ 4246999 w 4572002"/>
                <a:gd name="connsiteY6" fmla="*/ 6662544 h 6858002"/>
                <a:gd name="connsiteX7" fmla="*/ 4235550 w 4572002"/>
                <a:gd name="connsiteY7" fmla="*/ 6683027 h 6858002"/>
                <a:gd name="connsiteX8" fmla="*/ 4232403 w 4572002"/>
                <a:gd name="connsiteY8" fmla="*/ 6702976 h 6858002"/>
                <a:gd name="connsiteX9" fmla="*/ 4232403 w 4572002"/>
                <a:gd name="connsiteY9" fmla="*/ 6702977 h 6858002"/>
                <a:gd name="connsiteX10" fmla="*/ 4246238 w 4572002"/>
                <a:gd name="connsiteY10" fmla="*/ 6742553 h 6858002"/>
                <a:gd name="connsiteX11" fmla="*/ 4246239 w 4572002"/>
                <a:gd name="connsiteY11" fmla="*/ 6742555 h 6858002"/>
                <a:gd name="connsiteX12" fmla="*/ 4265716 w 4572002"/>
                <a:gd name="connsiteY12" fmla="*/ 6812062 h 6858002"/>
                <a:gd name="connsiteX13" fmla="*/ 4265717 w 4572002"/>
                <a:gd name="connsiteY13" fmla="*/ 6812064 h 6858002"/>
                <a:gd name="connsiteX14" fmla="*/ 4265717 w 4572002"/>
                <a:gd name="connsiteY14" fmla="*/ 6812063 h 6858002"/>
                <a:gd name="connsiteX15" fmla="*/ 4265716 w 4572002"/>
                <a:gd name="connsiteY15" fmla="*/ 6812062 h 6858002"/>
                <a:gd name="connsiteX16" fmla="*/ 4260942 w 4572002"/>
                <a:gd name="connsiteY16" fmla="*/ 6776800 h 6858002"/>
                <a:gd name="connsiteX17" fmla="*/ 4246239 w 4572002"/>
                <a:gd name="connsiteY17" fmla="*/ 6742555 h 6858002"/>
                <a:gd name="connsiteX18" fmla="*/ 4246238 w 4572002"/>
                <a:gd name="connsiteY18" fmla="*/ 6742552 h 6858002"/>
                <a:gd name="connsiteX19" fmla="*/ 4232403 w 4572002"/>
                <a:gd name="connsiteY19" fmla="*/ 6702976 h 6858002"/>
                <a:gd name="connsiteX20" fmla="*/ 4246999 w 4572002"/>
                <a:gd name="connsiteY20" fmla="*/ 6662544 h 6858002"/>
                <a:gd name="connsiteX21" fmla="*/ 4247000 w 4572002"/>
                <a:gd name="connsiteY21" fmla="*/ 6662542 h 6858002"/>
                <a:gd name="connsiteX22" fmla="*/ 4247001 w 4572002"/>
                <a:gd name="connsiteY22" fmla="*/ 6662540 h 6858002"/>
                <a:gd name="connsiteX23" fmla="*/ 4254084 w 4572002"/>
                <a:gd name="connsiteY23" fmla="*/ 6645552 h 6858002"/>
                <a:gd name="connsiteX24" fmla="*/ 4254096 w 4572002"/>
                <a:gd name="connsiteY24" fmla="*/ 6625225 h 6858002"/>
                <a:gd name="connsiteX25" fmla="*/ 4254096 w 4572002"/>
                <a:gd name="connsiteY25" fmla="*/ 6625224 h 6858002"/>
                <a:gd name="connsiteX26" fmla="*/ 4237474 w 4572002"/>
                <a:gd name="connsiteY26" fmla="*/ 6588625 h 6858002"/>
                <a:gd name="connsiteX27" fmla="*/ 4295315 w 4572002"/>
                <a:gd name="connsiteY27" fmla="*/ 6438981 h 6858002"/>
                <a:gd name="connsiteX28" fmla="*/ 4275385 w 4572002"/>
                <a:gd name="connsiteY28" fmla="*/ 6463840 h 6858002"/>
                <a:gd name="connsiteX29" fmla="*/ 4275382 w 4572002"/>
                <a:gd name="connsiteY29" fmla="*/ 6463849 h 6858002"/>
                <a:gd name="connsiteX30" fmla="*/ 4261587 w 4572002"/>
                <a:gd name="connsiteY30" fmla="*/ 6513012 h 6858002"/>
                <a:gd name="connsiteX31" fmla="*/ 4242781 w 4572002"/>
                <a:gd name="connsiteY31" fmla="*/ 6546194 h 6858002"/>
                <a:gd name="connsiteX32" fmla="*/ 4242781 w 4572002"/>
                <a:gd name="connsiteY32" fmla="*/ 6546195 h 6858002"/>
                <a:gd name="connsiteX33" fmla="*/ 4259120 w 4572002"/>
                <a:gd name="connsiteY33" fmla="*/ 6521804 h 6858002"/>
                <a:gd name="connsiteX34" fmla="*/ 4261587 w 4572002"/>
                <a:gd name="connsiteY34" fmla="*/ 6513012 h 6858002"/>
                <a:gd name="connsiteX35" fmla="*/ 4264398 w 4572002"/>
                <a:gd name="connsiteY35" fmla="*/ 6508052 h 6858002"/>
                <a:gd name="connsiteX36" fmla="*/ 4275382 w 4572002"/>
                <a:gd name="connsiteY36" fmla="*/ 6463849 h 6858002"/>
                <a:gd name="connsiteX37" fmla="*/ 4275385 w 4572002"/>
                <a:gd name="connsiteY37" fmla="*/ 6463841 h 6858002"/>
                <a:gd name="connsiteX38" fmla="*/ 4295315 w 4572002"/>
                <a:gd name="connsiteY38" fmla="*/ 6438981 h 6858002"/>
                <a:gd name="connsiteX39" fmla="*/ 4381289 w 4572002"/>
                <a:gd name="connsiteY39" fmla="*/ 6365204 h 6858002"/>
                <a:gd name="connsiteX40" fmla="*/ 4380008 w 4572002"/>
                <a:gd name="connsiteY40" fmla="*/ 6387910 h 6858002"/>
                <a:gd name="connsiteX41" fmla="*/ 4378243 w 4572002"/>
                <a:gd name="connsiteY41" fmla="*/ 6391549 h 6858002"/>
                <a:gd name="connsiteX42" fmla="*/ 4370589 w 4572002"/>
                <a:gd name="connsiteY42" fmla="*/ 6407332 h 6858002"/>
                <a:gd name="connsiteX43" fmla="*/ 4370589 w 4572002"/>
                <a:gd name="connsiteY43" fmla="*/ 6407333 h 6858002"/>
                <a:gd name="connsiteX44" fmla="*/ 4378243 w 4572002"/>
                <a:gd name="connsiteY44" fmla="*/ 6391549 h 6858002"/>
                <a:gd name="connsiteX45" fmla="*/ 4380008 w 4572002"/>
                <a:gd name="connsiteY45" fmla="*/ 6387910 h 6858002"/>
                <a:gd name="connsiteX46" fmla="*/ 4142220 w 4572002"/>
                <a:gd name="connsiteY46" fmla="*/ 4221391 h 6858002"/>
                <a:gd name="connsiteX47" fmla="*/ 4142220 w 4572002"/>
                <a:gd name="connsiteY47" fmla="*/ 4221392 h 6858002"/>
                <a:gd name="connsiteX48" fmla="*/ 4147936 w 4572002"/>
                <a:gd name="connsiteY48" fmla="*/ 4253015 h 6858002"/>
                <a:gd name="connsiteX49" fmla="*/ 4187752 w 4572002"/>
                <a:gd name="connsiteY49" fmla="*/ 4324646 h 6858002"/>
                <a:gd name="connsiteX50" fmla="*/ 4196706 w 4572002"/>
                <a:gd name="connsiteY50" fmla="*/ 4363891 h 6858002"/>
                <a:gd name="connsiteX51" fmla="*/ 4195944 w 4572002"/>
                <a:gd name="connsiteY51" fmla="*/ 4482004 h 6858002"/>
                <a:gd name="connsiteX52" fmla="*/ 4135934 w 4572002"/>
                <a:gd name="connsiteY52" fmla="*/ 4659174 h 6858002"/>
                <a:gd name="connsiteX53" fmla="*/ 4127932 w 4572002"/>
                <a:gd name="connsiteY53" fmla="*/ 4677655 h 6858002"/>
                <a:gd name="connsiteX54" fmla="*/ 4118025 w 4572002"/>
                <a:gd name="connsiteY54" fmla="*/ 4767764 h 6858002"/>
                <a:gd name="connsiteX55" fmla="*/ 4116716 w 4572002"/>
                <a:gd name="connsiteY55" fmla="*/ 4800483 h 6858002"/>
                <a:gd name="connsiteX56" fmla="*/ 4116716 w 4572002"/>
                <a:gd name="connsiteY56" fmla="*/ 4800484 h 6858002"/>
                <a:gd name="connsiteX57" fmla="*/ 4131552 w 4572002"/>
                <a:gd name="connsiteY57" fmla="*/ 4828917 h 6858002"/>
                <a:gd name="connsiteX58" fmla="*/ 4153733 w 4572002"/>
                <a:gd name="connsiteY58" fmla="*/ 4863343 h 6858002"/>
                <a:gd name="connsiteX59" fmla="*/ 4161262 w 4572002"/>
                <a:gd name="connsiteY59" fmla="*/ 4889275 h 6858002"/>
                <a:gd name="connsiteX60" fmla="*/ 4159557 w 4572002"/>
                <a:gd name="connsiteY60" fmla="*/ 4912168 h 6858002"/>
                <a:gd name="connsiteX61" fmla="*/ 4158155 w 4572002"/>
                <a:gd name="connsiteY61" fmla="*/ 4933804 h 6858002"/>
                <a:gd name="connsiteX62" fmla="*/ 4158155 w 4572002"/>
                <a:gd name="connsiteY62" fmla="*/ 4933805 h 6858002"/>
                <a:gd name="connsiteX63" fmla="*/ 4162914 w 4572002"/>
                <a:gd name="connsiteY63" fmla="*/ 4952673 h 6858002"/>
                <a:gd name="connsiteX64" fmla="*/ 4165707 w 4572002"/>
                <a:gd name="connsiteY64" fmla="*/ 4957454 h 6858002"/>
                <a:gd name="connsiteX65" fmla="*/ 4166985 w 4572002"/>
                <a:gd name="connsiteY65" fmla="*/ 4961456 h 6858002"/>
                <a:gd name="connsiteX66" fmla="*/ 4182989 w 4572002"/>
                <a:gd name="connsiteY66" fmla="*/ 4987038 h 6858002"/>
                <a:gd name="connsiteX67" fmla="*/ 4209468 w 4572002"/>
                <a:gd name="connsiteY67" fmla="*/ 5041522 h 6858002"/>
                <a:gd name="connsiteX68" fmla="*/ 4216684 w 4572002"/>
                <a:gd name="connsiteY68" fmla="*/ 5072376 h 6858002"/>
                <a:gd name="connsiteX69" fmla="*/ 4222587 w 4572002"/>
                <a:gd name="connsiteY69" fmla="*/ 5087441 h 6858002"/>
                <a:gd name="connsiteX70" fmla="*/ 4235615 w 4572002"/>
                <a:gd name="connsiteY70" fmla="*/ 5133220 h 6858002"/>
                <a:gd name="connsiteX71" fmla="*/ 4235616 w 4572002"/>
                <a:gd name="connsiteY71" fmla="*/ 5133225 h 6858002"/>
                <a:gd name="connsiteX72" fmla="*/ 4228901 w 4572002"/>
                <a:gd name="connsiteY72" fmla="*/ 5166113 h 6858002"/>
                <a:gd name="connsiteX73" fmla="*/ 4228901 w 4572002"/>
                <a:gd name="connsiteY73" fmla="*/ 5166114 h 6858002"/>
                <a:gd name="connsiteX74" fmla="*/ 4229593 w 4572002"/>
                <a:gd name="connsiteY74" fmla="*/ 5172091 h 6858002"/>
                <a:gd name="connsiteX75" fmla="*/ 4232139 w 4572002"/>
                <a:gd name="connsiteY75" fmla="*/ 5179068 h 6858002"/>
                <a:gd name="connsiteX76" fmla="*/ 4231973 w 4572002"/>
                <a:gd name="connsiteY76" fmla="*/ 5229434 h 6858002"/>
                <a:gd name="connsiteX77" fmla="*/ 4225669 w 4572002"/>
                <a:gd name="connsiteY77" fmla="*/ 5241089 h 6858002"/>
                <a:gd name="connsiteX78" fmla="*/ 4208517 w 4572002"/>
                <a:gd name="connsiteY78" fmla="*/ 5272796 h 6858002"/>
                <a:gd name="connsiteX79" fmla="*/ 4184613 w 4572002"/>
                <a:gd name="connsiteY79" fmla="*/ 5312288 h 6858002"/>
                <a:gd name="connsiteX80" fmla="*/ 4183557 w 4572002"/>
                <a:gd name="connsiteY80" fmla="*/ 5321350 h 6858002"/>
                <a:gd name="connsiteX81" fmla="*/ 4181083 w 4572002"/>
                <a:gd name="connsiteY81" fmla="*/ 5326163 h 6858002"/>
                <a:gd name="connsiteX82" fmla="*/ 4179637 w 4572002"/>
                <a:gd name="connsiteY82" fmla="*/ 5355014 h 6858002"/>
                <a:gd name="connsiteX83" fmla="*/ 4179637 w 4572002"/>
                <a:gd name="connsiteY83" fmla="*/ 5355015 h 6858002"/>
                <a:gd name="connsiteX84" fmla="*/ 4184513 w 4572002"/>
                <a:gd name="connsiteY84" fmla="*/ 5385385 h 6858002"/>
                <a:gd name="connsiteX85" fmla="*/ 4192704 w 4572002"/>
                <a:gd name="connsiteY85" fmla="*/ 5425583 h 6858002"/>
                <a:gd name="connsiteX86" fmla="*/ 4204327 w 4572002"/>
                <a:gd name="connsiteY86" fmla="*/ 5480638 h 6858002"/>
                <a:gd name="connsiteX87" fmla="*/ 4208850 w 4572002"/>
                <a:gd name="connsiteY87" fmla="*/ 5507668 h 6858002"/>
                <a:gd name="connsiteX88" fmla="*/ 4198232 w 4572002"/>
                <a:gd name="connsiteY88" fmla="*/ 5531692 h 6858002"/>
                <a:gd name="connsiteX89" fmla="*/ 4198231 w 4572002"/>
                <a:gd name="connsiteY89" fmla="*/ 5531693 h 6858002"/>
                <a:gd name="connsiteX90" fmla="*/ 4188085 w 4572002"/>
                <a:gd name="connsiteY90" fmla="*/ 5547578 h 6858002"/>
                <a:gd name="connsiteX91" fmla="*/ 4188085 w 4572002"/>
                <a:gd name="connsiteY91" fmla="*/ 5547579 h 6858002"/>
                <a:gd name="connsiteX92" fmla="*/ 4197659 w 4572002"/>
                <a:gd name="connsiteY92" fmla="*/ 5562747 h 6858002"/>
                <a:gd name="connsiteX93" fmla="*/ 4268907 w 4572002"/>
                <a:gd name="connsiteY93" fmla="*/ 5704484 h 6858002"/>
                <a:gd name="connsiteX94" fmla="*/ 4274812 w 4572002"/>
                <a:gd name="connsiteY94" fmla="*/ 5740489 h 6858002"/>
                <a:gd name="connsiteX95" fmla="*/ 4283578 w 4572002"/>
                <a:gd name="connsiteY95" fmla="*/ 5760874 h 6858002"/>
                <a:gd name="connsiteX96" fmla="*/ 4371973 w 4572002"/>
                <a:gd name="connsiteY96" fmla="*/ 5883752 h 6858002"/>
                <a:gd name="connsiteX97" fmla="*/ 4371974 w 4572002"/>
                <a:gd name="connsiteY97" fmla="*/ 5883757 h 6858002"/>
                <a:gd name="connsiteX98" fmla="*/ 4389877 w 4572002"/>
                <a:gd name="connsiteY98" fmla="*/ 5935946 h 6858002"/>
                <a:gd name="connsiteX99" fmla="*/ 4389878 w 4572002"/>
                <a:gd name="connsiteY99" fmla="*/ 5935950 h 6858002"/>
                <a:gd name="connsiteX100" fmla="*/ 4386259 w 4572002"/>
                <a:gd name="connsiteY100" fmla="*/ 5993290 h 6858002"/>
                <a:gd name="connsiteX101" fmla="*/ 4386259 w 4572002"/>
                <a:gd name="connsiteY101" fmla="*/ 5993291 h 6858002"/>
                <a:gd name="connsiteX102" fmla="*/ 4379782 w 4572002"/>
                <a:gd name="connsiteY102" fmla="*/ 6026440 h 6858002"/>
                <a:gd name="connsiteX103" fmla="*/ 4323583 w 4572002"/>
                <a:gd name="connsiteY103" fmla="*/ 6108738 h 6858002"/>
                <a:gd name="connsiteX104" fmla="*/ 4309890 w 4572002"/>
                <a:gd name="connsiteY104" fmla="*/ 6133314 h 6858002"/>
                <a:gd name="connsiteX105" fmla="*/ 4309890 w 4572002"/>
                <a:gd name="connsiteY105" fmla="*/ 6133315 h 6858002"/>
                <a:gd name="connsiteX106" fmla="*/ 4313591 w 4572002"/>
                <a:gd name="connsiteY106" fmla="*/ 6143190 h 6858002"/>
                <a:gd name="connsiteX107" fmla="*/ 4325486 w 4572002"/>
                <a:gd name="connsiteY107" fmla="*/ 6155600 h 6858002"/>
                <a:gd name="connsiteX108" fmla="*/ 4325488 w 4572002"/>
                <a:gd name="connsiteY108" fmla="*/ 6155603 h 6858002"/>
                <a:gd name="connsiteX109" fmla="*/ 4364160 w 4572002"/>
                <a:gd name="connsiteY109" fmla="*/ 6228757 h 6858002"/>
                <a:gd name="connsiteX110" fmla="*/ 4381497 w 4572002"/>
                <a:gd name="connsiteY110" fmla="*/ 6361540 h 6858002"/>
                <a:gd name="connsiteX111" fmla="*/ 4381497 w 4572002"/>
                <a:gd name="connsiteY111" fmla="*/ 6361539 h 6858002"/>
                <a:gd name="connsiteX112" fmla="*/ 4364160 w 4572002"/>
                <a:gd name="connsiteY112" fmla="*/ 6228756 h 6858002"/>
                <a:gd name="connsiteX113" fmla="*/ 4325488 w 4572002"/>
                <a:gd name="connsiteY113" fmla="*/ 6155602 h 6858002"/>
                <a:gd name="connsiteX114" fmla="*/ 4325486 w 4572002"/>
                <a:gd name="connsiteY114" fmla="*/ 6155600 h 6858002"/>
                <a:gd name="connsiteX115" fmla="*/ 4309890 w 4572002"/>
                <a:gd name="connsiteY115" fmla="*/ 6133315 h 6858002"/>
                <a:gd name="connsiteX116" fmla="*/ 4323583 w 4572002"/>
                <a:gd name="connsiteY116" fmla="*/ 6108739 h 6858002"/>
                <a:gd name="connsiteX117" fmla="*/ 4379782 w 4572002"/>
                <a:gd name="connsiteY117" fmla="*/ 6026441 h 6858002"/>
                <a:gd name="connsiteX118" fmla="*/ 4386259 w 4572002"/>
                <a:gd name="connsiteY118" fmla="*/ 5993292 h 6858002"/>
                <a:gd name="connsiteX119" fmla="*/ 4386259 w 4572002"/>
                <a:gd name="connsiteY119" fmla="*/ 5993290 h 6858002"/>
                <a:gd name="connsiteX120" fmla="*/ 4389712 w 4572002"/>
                <a:gd name="connsiteY120" fmla="*/ 5964477 h 6858002"/>
                <a:gd name="connsiteX121" fmla="*/ 4389878 w 4572002"/>
                <a:gd name="connsiteY121" fmla="*/ 5935950 h 6858002"/>
                <a:gd name="connsiteX122" fmla="*/ 4389878 w 4572002"/>
                <a:gd name="connsiteY122" fmla="*/ 5935949 h 6858002"/>
                <a:gd name="connsiteX123" fmla="*/ 4389877 w 4572002"/>
                <a:gd name="connsiteY123" fmla="*/ 5935946 h 6858002"/>
                <a:gd name="connsiteX124" fmla="*/ 4382997 w 4572002"/>
                <a:gd name="connsiteY124" fmla="*/ 5909351 h 6858002"/>
                <a:gd name="connsiteX125" fmla="*/ 4371974 w 4572002"/>
                <a:gd name="connsiteY125" fmla="*/ 5883757 h 6858002"/>
                <a:gd name="connsiteX126" fmla="*/ 4371973 w 4572002"/>
                <a:gd name="connsiteY126" fmla="*/ 5883751 h 6858002"/>
                <a:gd name="connsiteX127" fmla="*/ 4283578 w 4572002"/>
                <a:gd name="connsiteY127" fmla="*/ 5760873 h 6858002"/>
                <a:gd name="connsiteX128" fmla="*/ 4274812 w 4572002"/>
                <a:gd name="connsiteY128" fmla="*/ 5740488 h 6858002"/>
                <a:gd name="connsiteX129" fmla="*/ 4268907 w 4572002"/>
                <a:gd name="connsiteY129" fmla="*/ 5704483 h 6858002"/>
                <a:gd name="connsiteX130" fmla="*/ 4197659 w 4572002"/>
                <a:gd name="connsiteY130" fmla="*/ 5562746 h 6858002"/>
                <a:gd name="connsiteX131" fmla="*/ 4188085 w 4572002"/>
                <a:gd name="connsiteY131" fmla="*/ 5547578 h 6858002"/>
                <a:gd name="connsiteX132" fmla="*/ 4198231 w 4572002"/>
                <a:gd name="connsiteY132" fmla="*/ 5531694 h 6858002"/>
                <a:gd name="connsiteX133" fmla="*/ 4198232 w 4572002"/>
                <a:gd name="connsiteY133" fmla="*/ 5531692 h 6858002"/>
                <a:gd name="connsiteX134" fmla="*/ 4206630 w 4572002"/>
                <a:gd name="connsiteY134" fmla="*/ 5520422 h 6858002"/>
                <a:gd name="connsiteX135" fmla="*/ 4208850 w 4572002"/>
                <a:gd name="connsiteY135" fmla="*/ 5507668 h 6858002"/>
                <a:gd name="connsiteX136" fmla="*/ 4208850 w 4572002"/>
                <a:gd name="connsiteY136" fmla="*/ 5507667 h 6858002"/>
                <a:gd name="connsiteX137" fmla="*/ 4204327 w 4572002"/>
                <a:gd name="connsiteY137" fmla="*/ 5480637 h 6858002"/>
                <a:gd name="connsiteX138" fmla="*/ 4192704 w 4572002"/>
                <a:gd name="connsiteY138" fmla="*/ 5425582 h 6858002"/>
                <a:gd name="connsiteX139" fmla="*/ 4184513 w 4572002"/>
                <a:gd name="connsiteY139" fmla="*/ 5385384 h 6858002"/>
                <a:gd name="connsiteX140" fmla="*/ 4179637 w 4572002"/>
                <a:gd name="connsiteY140" fmla="*/ 5355014 h 6858002"/>
                <a:gd name="connsiteX141" fmla="*/ 4183557 w 4572002"/>
                <a:gd name="connsiteY141" fmla="*/ 5321350 h 6858002"/>
                <a:gd name="connsiteX142" fmla="*/ 4208517 w 4572002"/>
                <a:gd name="connsiteY142" fmla="*/ 5272797 h 6858002"/>
                <a:gd name="connsiteX143" fmla="*/ 4225669 w 4572002"/>
                <a:gd name="connsiteY143" fmla="*/ 5241089 h 6858002"/>
                <a:gd name="connsiteX144" fmla="*/ 4231973 w 4572002"/>
                <a:gd name="connsiteY144" fmla="*/ 5229433 h 6858002"/>
                <a:gd name="connsiteX145" fmla="*/ 4232139 w 4572002"/>
                <a:gd name="connsiteY145" fmla="*/ 5179068 h 6858002"/>
                <a:gd name="connsiteX146" fmla="*/ 4232139 w 4572002"/>
                <a:gd name="connsiteY146" fmla="*/ 5179067 h 6858002"/>
                <a:gd name="connsiteX147" fmla="*/ 4229593 w 4572002"/>
                <a:gd name="connsiteY147" fmla="*/ 5172090 h 6858002"/>
                <a:gd name="connsiteX148" fmla="*/ 4228901 w 4572002"/>
                <a:gd name="connsiteY148" fmla="*/ 5166114 h 6858002"/>
                <a:gd name="connsiteX149" fmla="*/ 4235616 w 4572002"/>
                <a:gd name="connsiteY149" fmla="*/ 5133225 h 6858002"/>
                <a:gd name="connsiteX150" fmla="*/ 4235616 w 4572002"/>
                <a:gd name="connsiteY150" fmla="*/ 5133224 h 6858002"/>
                <a:gd name="connsiteX151" fmla="*/ 4235615 w 4572002"/>
                <a:gd name="connsiteY151" fmla="*/ 5133220 h 6858002"/>
                <a:gd name="connsiteX152" fmla="*/ 4228473 w 4572002"/>
                <a:gd name="connsiteY152" fmla="*/ 5102461 h 6858002"/>
                <a:gd name="connsiteX153" fmla="*/ 4222587 w 4572002"/>
                <a:gd name="connsiteY153" fmla="*/ 5087441 h 6858002"/>
                <a:gd name="connsiteX154" fmla="*/ 4222582 w 4572002"/>
                <a:gd name="connsiteY154" fmla="*/ 5087423 h 6858002"/>
                <a:gd name="connsiteX155" fmla="*/ 4209468 w 4572002"/>
                <a:gd name="connsiteY155" fmla="*/ 5041521 h 6858002"/>
                <a:gd name="connsiteX156" fmla="*/ 4182989 w 4572002"/>
                <a:gd name="connsiteY156" fmla="*/ 4987037 h 6858002"/>
                <a:gd name="connsiteX157" fmla="*/ 4165707 w 4572002"/>
                <a:gd name="connsiteY157" fmla="*/ 4957454 h 6858002"/>
                <a:gd name="connsiteX158" fmla="*/ 4158155 w 4572002"/>
                <a:gd name="connsiteY158" fmla="*/ 4933805 h 6858002"/>
                <a:gd name="connsiteX159" fmla="*/ 4159557 w 4572002"/>
                <a:gd name="connsiteY159" fmla="*/ 4912169 h 6858002"/>
                <a:gd name="connsiteX160" fmla="*/ 4161262 w 4572002"/>
                <a:gd name="connsiteY160" fmla="*/ 4889276 h 6858002"/>
                <a:gd name="connsiteX161" fmla="*/ 4161262 w 4572002"/>
                <a:gd name="connsiteY161" fmla="*/ 4889275 h 6858002"/>
                <a:gd name="connsiteX162" fmla="*/ 4156484 w 4572002"/>
                <a:gd name="connsiteY162" fmla="*/ 4867614 h 6858002"/>
                <a:gd name="connsiteX163" fmla="*/ 4153733 w 4572002"/>
                <a:gd name="connsiteY163" fmla="*/ 4863343 h 6858002"/>
                <a:gd name="connsiteX164" fmla="*/ 4151983 w 4572002"/>
                <a:gd name="connsiteY164" fmla="*/ 4857317 h 6858002"/>
                <a:gd name="connsiteX165" fmla="*/ 4131552 w 4572002"/>
                <a:gd name="connsiteY165" fmla="*/ 4828916 h 6858002"/>
                <a:gd name="connsiteX166" fmla="*/ 4116716 w 4572002"/>
                <a:gd name="connsiteY166" fmla="*/ 4800483 h 6858002"/>
                <a:gd name="connsiteX167" fmla="*/ 4118025 w 4572002"/>
                <a:gd name="connsiteY167" fmla="*/ 4767765 h 6858002"/>
                <a:gd name="connsiteX168" fmla="*/ 4127932 w 4572002"/>
                <a:gd name="connsiteY168" fmla="*/ 4677656 h 6858002"/>
                <a:gd name="connsiteX169" fmla="*/ 4135934 w 4572002"/>
                <a:gd name="connsiteY169" fmla="*/ 4659175 h 6858002"/>
                <a:gd name="connsiteX170" fmla="*/ 4195944 w 4572002"/>
                <a:gd name="connsiteY170" fmla="*/ 4482005 h 6858002"/>
                <a:gd name="connsiteX171" fmla="*/ 4196706 w 4572002"/>
                <a:gd name="connsiteY171" fmla="*/ 4363891 h 6858002"/>
                <a:gd name="connsiteX172" fmla="*/ 4196706 w 4572002"/>
                <a:gd name="connsiteY172" fmla="*/ 4363890 h 6858002"/>
                <a:gd name="connsiteX173" fmla="*/ 4187752 w 4572002"/>
                <a:gd name="connsiteY173" fmla="*/ 4324645 h 6858002"/>
                <a:gd name="connsiteX174" fmla="*/ 4147936 w 4572002"/>
                <a:gd name="connsiteY174" fmla="*/ 4253014 h 6858002"/>
                <a:gd name="connsiteX175" fmla="*/ 4211111 w 4572002"/>
                <a:gd name="connsiteY175" fmla="*/ 2836172 h 6858002"/>
                <a:gd name="connsiteX176" fmla="*/ 4202421 w 4572002"/>
                <a:gd name="connsiteY176" fmla="*/ 2848793 h 6858002"/>
                <a:gd name="connsiteX177" fmla="*/ 4186816 w 4572002"/>
                <a:gd name="connsiteY177" fmla="*/ 2897785 h 6858002"/>
                <a:gd name="connsiteX178" fmla="*/ 4185787 w 4572002"/>
                <a:gd name="connsiteY178" fmla="*/ 2903551 h 6858002"/>
                <a:gd name="connsiteX179" fmla="*/ 4182513 w 4572002"/>
                <a:gd name="connsiteY179" fmla="*/ 2914328 h 6858002"/>
                <a:gd name="connsiteX180" fmla="*/ 4177882 w 4572002"/>
                <a:gd name="connsiteY180" fmla="*/ 2947858 h 6858002"/>
                <a:gd name="connsiteX181" fmla="*/ 4177881 w 4572002"/>
                <a:gd name="connsiteY181" fmla="*/ 2947862 h 6858002"/>
                <a:gd name="connsiteX182" fmla="*/ 4177881 w 4572002"/>
                <a:gd name="connsiteY182" fmla="*/ 2947863 h 6858002"/>
                <a:gd name="connsiteX183" fmla="*/ 4181465 w 4572002"/>
                <a:gd name="connsiteY183" fmla="*/ 2982149 h 6858002"/>
                <a:gd name="connsiteX184" fmla="*/ 4193158 w 4572002"/>
                <a:gd name="connsiteY184" fmla="*/ 3077402 h 6858002"/>
                <a:gd name="connsiteX185" fmla="*/ 4180703 w 4572002"/>
                <a:gd name="connsiteY185" fmla="*/ 3172654 h 6858002"/>
                <a:gd name="connsiteX186" fmla="*/ 4133076 w 4572002"/>
                <a:gd name="connsiteY186" fmla="*/ 3489467 h 6858002"/>
                <a:gd name="connsiteX187" fmla="*/ 4110977 w 4572002"/>
                <a:gd name="connsiteY187" fmla="*/ 3544713 h 6858002"/>
                <a:gd name="connsiteX188" fmla="*/ 4093355 w 4572002"/>
                <a:gd name="connsiteY188" fmla="*/ 3574408 h 6858002"/>
                <a:gd name="connsiteX189" fmla="*/ 4093355 w 4572002"/>
                <a:gd name="connsiteY189" fmla="*/ 3574409 h 6858002"/>
                <a:gd name="connsiteX190" fmla="*/ 4105453 w 4572002"/>
                <a:gd name="connsiteY190" fmla="*/ 3606818 h 6858002"/>
                <a:gd name="connsiteX191" fmla="*/ 4118979 w 4572002"/>
                <a:gd name="connsiteY191" fmla="*/ 3630633 h 6858002"/>
                <a:gd name="connsiteX192" fmla="*/ 4136708 w 4572002"/>
                <a:gd name="connsiteY192" fmla="*/ 3654416 h 6858002"/>
                <a:gd name="connsiteX193" fmla="*/ 4140382 w 4572002"/>
                <a:gd name="connsiteY193" fmla="*/ 3668940 h 6858002"/>
                <a:gd name="connsiteX194" fmla="*/ 4143220 w 4572002"/>
                <a:gd name="connsiteY194" fmla="*/ 3680164 h 6858002"/>
                <a:gd name="connsiteX195" fmla="*/ 4139172 w 4572002"/>
                <a:gd name="connsiteY195" fmla="*/ 3734837 h 6858002"/>
                <a:gd name="connsiteX196" fmla="*/ 4139172 w 4572002"/>
                <a:gd name="connsiteY196" fmla="*/ 3734838 h 6858002"/>
                <a:gd name="connsiteX197" fmla="*/ 4139554 w 4572002"/>
                <a:gd name="connsiteY197" fmla="*/ 3754653 h 6858002"/>
                <a:gd name="connsiteX198" fmla="*/ 4145911 w 4572002"/>
                <a:gd name="connsiteY198" fmla="*/ 3789776 h 6858002"/>
                <a:gd name="connsiteX199" fmla="*/ 4130980 w 4572002"/>
                <a:gd name="connsiteY199" fmla="*/ 3822472 h 6858002"/>
                <a:gd name="connsiteX200" fmla="*/ 4116645 w 4572002"/>
                <a:gd name="connsiteY200" fmla="*/ 3852619 h 6858002"/>
                <a:gd name="connsiteX201" fmla="*/ 4116645 w 4572002"/>
                <a:gd name="connsiteY201" fmla="*/ 3852620 h 6858002"/>
                <a:gd name="connsiteX202" fmla="*/ 4117425 w 4572002"/>
                <a:gd name="connsiteY202" fmla="*/ 3868764 h 6858002"/>
                <a:gd name="connsiteX203" fmla="*/ 4126028 w 4572002"/>
                <a:gd name="connsiteY203" fmla="*/ 3885337 h 6858002"/>
                <a:gd name="connsiteX204" fmla="*/ 4126028 w 4572002"/>
                <a:gd name="connsiteY204" fmla="*/ 3885339 h 6858002"/>
                <a:gd name="connsiteX205" fmla="*/ 4148409 w 4572002"/>
                <a:gd name="connsiteY205" fmla="*/ 3923125 h 6858002"/>
                <a:gd name="connsiteX206" fmla="*/ 4157913 w 4572002"/>
                <a:gd name="connsiteY206" fmla="*/ 3962160 h 6858002"/>
                <a:gd name="connsiteX207" fmla="*/ 4142221 w 4572002"/>
                <a:gd name="connsiteY207" fmla="*/ 4043838 h 6858002"/>
                <a:gd name="connsiteX208" fmla="*/ 4142220 w 4572002"/>
                <a:gd name="connsiteY208" fmla="*/ 4043839 h 6858002"/>
                <a:gd name="connsiteX209" fmla="*/ 4127099 w 4572002"/>
                <a:gd name="connsiteY209" fmla="*/ 4103825 h 6858002"/>
                <a:gd name="connsiteX210" fmla="*/ 4127099 w 4572002"/>
                <a:gd name="connsiteY210" fmla="*/ 4103826 h 6858002"/>
                <a:gd name="connsiteX211" fmla="*/ 4129066 w 4572002"/>
                <a:gd name="connsiteY211" fmla="*/ 4134256 h 6858002"/>
                <a:gd name="connsiteX212" fmla="*/ 4138410 w 4572002"/>
                <a:gd name="connsiteY212" fmla="*/ 4165382 h 6858002"/>
                <a:gd name="connsiteX213" fmla="*/ 4138410 w 4572002"/>
                <a:gd name="connsiteY213" fmla="*/ 4165384 h 6858002"/>
                <a:gd name="connsiteX214" fmla="*/ 4142315 w 4572002"/>
                <a:gd name="connsiteY214" fmla="*/ 4192388 h 6858002"/>
                <a:gd name="connsiteX215" fmla="*/ 4142315 w 4572002"/>
                <a:gd name="connsiteY215" fmla="*/ 4192387 h 6858002"/>
                <a:gd name="connsiteX216" fmla="*/ 4138410 w 4572002"/>
                <a:gd name="connsiteY216" fmla="*/ 4165383 h 6858002"/>
                <a:gd name="connsiteX217" fmla="*/ 4138410 w 4572002"/>
                <a:gd name="connsiteY217" fmla="*/ 4165382 h 6858002"/>
                <a:gd name="connsiteX218" fmla="*/ 4127099 w 4572002"/>
                <a:gd name="connsiteY218" fmla="*/ 4103826 h 6858002"/>
                <a:gd name="connsiteX219" fmla="*/ 4142220 w 4572002"/>
                <a:gd name="connsiteY219" fmla="*/ 4043840 h 6858002"/>
                <a:gd name="connsiteX220" fmla="*/ 4142221 w 4572002"/>
                <a:gd name="connsiteY220" fmla="*/ 4043838 h 6858002"/>
                <a:gd name="connsiteX221" fmla="*/ 4155523 w 4572002"/>
                <a:gd name="connsiteY221" fmla="*/ 4002410 h 6858002"/>
                <a:gd name="connsiteX222" fmla="*/ 4157913 w 4572002"/>
                <a:gd name="connsiteY222" fmla="*/ 3962160 h 6858002"/>
                <a:gd name="connsiteX223" fmla="*/ 4157913 w 4572002"/>
                <a:gd name="connsiteY223" fmla="*/ 3962159 h 6858002"/>
                <a:gd name="connsiteX224" fmla="*/ 4126028 w 4572002"/>
                <a:gd name="connsiteY224" fmla="*/ 3885338 h 6858002"/>
                <a:gd name="connsiteX225" fmla="*/ 4126028 w 4572002"/>
                <a:gd name="connsiteY225" fmla="*/ 3885337 h 6858002"/>
                <a:gd name="connsiteX226" fmla="*/ 4116645 w 4572002"/>
                <a:gd name="connsiteY226" fmla="*/ 3852620 h 6858002"/>
                <a:gd name="connsiteX227" fmla="*/ 4130980 w 4572002"/>
                <a:gd name="connsiteY227" fmla="*/ 3822473 h 6858002"/>
                <a:gd name="connsiteX228" fmla="*/ 4145911 w 4572002"/>
                <a:gd name="connsiteY228" fmla="*/ 3789777 h 6858002"/>
                <a:gd name="connsiteX229" fmla="*/ 4145911 w 4572002"/>
                <a:gd name="connsiteY229" fmla="*/ 3789776 h 6858002"/>
                <a:gd name="connsiteX230" fmla="*/ 4139554 w 4572002"/>
                <a:gd name="connsiteY230" fmla="*/ 3754652 h 6858002"/>
                <a:gd name="connsiteX231" fmla="*/ 4139172 w 4572002"/>
                <a:gd name="connsiteY231" fmla="*/ 3734838 h 6858002"/>
                <a:gd name="connsiteX232" fmla="*/ 4143220 w 4572002"/>
                <a:gd name="connsiteY232" fmla="*/ 3680164 h 6858002"/>
                <a:gd name="connsiteX233" fmla="*/ 4143220 w 4572002"/>
                <a:gd name="connsiteY233" fmla="*/ 3680163 h 6858002"/>
                <a:gd name="connsiteX234" fmla="*/ 4140382 w 4572002"/>
                <a:gd name="connsiteY234" fmla="*/ 3668940 h 6858002"/>
                <a:gd name="connsiteX235" fmla="*/ 4136708 w 4572002"/>
                <a:gd name="connsiteY235" fmla="*/ 3654416 h 6858002"/>
                <a:gd name="connsiteX236" fmla="*/ 4136708 w 4572002"/>
                <a:gd name="connsiteY236" fmla="*/ 3654416 h 6858002"/>
                <a:gd name="connsiteX237" fmla="*/ 4136708 w 4572002"/>
                <a:gd name="connsiteY237" fmla="*/ 3654415 h 6858002"/>
                <a:gd name="connsiteX238" fmla="*/ 4118979 w 4572002"/>
                <a:gd name="connsiteY238" fmla="*/ 3630632 h 6858002"/>
                <a:gd name="connsiteX239" fmla="*/ 4105453 w 4572002"/>
                <a:gd name="connsiteY239" fmla="*/ 3606817 h 6858002"/>
                <a:gd name="connsiteX240" fmla="*/ 4095707 w 4572002"/>
                <a:gd name="connsiteY240" fmla="*/ 3587174 h 6858002"/>
                <a:gd name="connsiteX241" fmla="*/ 4093355 w 4572002"/>
                <a:gd name="connsiteY241" fmla="*/ 3574408 h 6858002"/>
                <a:gd name="connsiteX242" fmla="*/ 4098434 w 4572002"/>
                <a:gd name="connsiteY242" fmla="*/ 3562321 h 6858002"/>
                <a:gd name="connsiteX243" fmla="*/ 4110977 w 4572002"/>
                <a:gd name="connsiteY243" fmla="*/ 3544714 h 6858002"/>
                <a:gd name="connsiteX244" fmla="*/ 4133076 w 4572002"/>
                <a:gd name="connsiteY244" fmla="*/ 3489468 h 6858002"/>
                <a:gd name="connsiteX245" fmla="*/ 4180703 w 4572002"/>
                <a:gd name="connsiteY245" fmla="*/ 3172655 h 6858002"/>
                <a:gd name="connsiteX246" fmla="*/ 4193158 w 4572002"/>
                <a:gd name="connsiteY246" fmla="*/ 3077402 h 6858002"/>
                <a:gd name="connsiteX247" fmla="*/ 4193158 w 4572002"/>
                <a:gd name="connsiteY247" fmla="*/ 3077401 h 6858002"/>
                <a:gd name="connsiteX248" fmla="*/ 4181465 w 4572002"/>
                <a:gd name="connsiteY248" fmla="*/ 2982148 h 6858002"/>
                <a:gd name="connsiteX249" fmla="*/ 4177881 w 4572002"/>
                <a:gd name="connsiteY249" fmla="*/ 2947863 h 6858002"/>
                <a:gd name="connsiteX250" fmla="*/ 4177882 w 4572002"/>
                <a:gd name="connsiteY250" fmla="*/ 2947858 h 6858002"/>
                <a:gd name="connsiteX251" fmla="*/ 4185787 w 4572002"/>
                <a:gd name="connsiteY251" fmla="*/ 2903551 h 6858002"/>
                <a:gd name="connsiteX252" fmla="*/ 4202421 w 4572002"/>
                <a:gd name="connsiteY252" fmla="*/ 2848794 h 6858002"/>
                <a:gd name="connsiteX253" fmla="*/ 4211111 w 4572002"/>
                <a:gd name="connsiteY253" fmla="*/ 2836173 h 6858002"/>
                <a:gd name="connsiteX254" fmla="*/ 3726625 w 4572002"/>
                <a:gd name="connsiteY254" fmla="*/ 1508458 h 6858002"/>
                <a:gd name="connsiteX255" fmla="*/ 3698531 w 4572002"/>
                <a:gd name="connsiteY255" fmla="*/ 1596214 h 6858002"/>
                <a:gd name="connsiteX256" fmla="*/ 3700436 w 4572002"/>
                <a:gd name="connsiteY256" fmla="*/ 1624981 h 6858002"/>
                <a:gd name="connsiteX257" fmla="*/ 3757017 w 4572002"/>
                <a:gd name="connsiteY257" fmla="*/ 1697754 h 6858002"/>
                <a:gd name="connsiteX258" fmla="*/ 3779686 w 4572002"/>
                <a:gd name="connsiteY258" fmla="*/ 1733189 h 6858002"/>
                <a:gd name="connsiteX259" fmla="*/ 3821407 w 4572002"/>
                <a:gd name="connsiteY259" fmla="*/ 1833776 h 6858002"/>
                <a:gd name="connsiteX260" fmla="*/ 3829028 w 4572002"/>
                <a:gd name="connsiteY260" fmla="*/ 1842159 h 6858002"/>
                <a:gd name="connsiteX261" fmla="*/ 3919519 w 4572002"/>
                <a:gd name="connsiteY261" fmla="*/ 1916455 h 6858002"/>
                <a:gd name="connsiteX262" fmla="*/ 3934949 w 4572002"/>
                <a:gd name="connsiteY262" fmla="*/ 1933220 h 6858002"/>
                <a:gd name="connsiteX263" fmla="*/ 3958954 w 4572002"/>
                <a:gd name="connsiteY263" fmla="*/ 1953414 h 6858002"/>
                <a:gd name="connsiteX264" fmla="*/ 4005437 w 4572002"/>
                <a:gd name="connsiteY264" fmla="*/ 2016470 h 6858002"/>
                <a:gd name="connsiteX265" fmla="*/ 4020296 w 4572002"/>
                <a:gd name="connsiteY265" fmla="*/ 2094579 h 6858002"/>
                <a:gd name="connsiteX266" fmla="*/ 4042967 w 4572002"/>
                <a:gd name="connsiteY266" fmla="*/ 2188880 h 6858002"/>
                <a:gd name="connsiteX267" fmla="*/ 4058207 w 4572002"/>
                <a:gd name="connsiteY267" fmla="*/ 2228315 h 6858002"/>
                <a:gd name="connsiteX268" fmla="*/ 4087164 w 4572002"/>
                <a:gd name="connsiteY268" fmla="*/ 2334045 h 6858002"/>
                <a:gd name="connsiteX269" fmla="*/ 4111549 w 4572002"/>
                <a:gd name="connsiteY269" fmla="*/ 2409486 h 6858002"/>
                <a:gd name="connsiteX270" fmla="*/ 4128650 w 4572002"/>
                <a:gd name="connsiteY270" fmla="*/ 2435913 h 6858002"/>
                <a:gd name="connsiteX271" fmla="*/ 4134481 w 4572002"/>
                <a:gd name="connsiteY271" fmla="*/ 2463018 h 6858002"/>
                <a:gd name="connsiteX272" fmla="*/ 4125839 w 4572002"/>
                <a:gd name="connsiteY272" fmla="*/ 2518262 h 6858002"/>
                <a:gd name="connsiteX273" fmla="*/ 4125838 w 4572002"/>
                <a:gd name="connsiteY273" fmla="*/ 2518264 h 6858002"/>
                <a:gd name="connsiteX274" fmla="*/ 4122194 w 4572002"/>
                <a:gd name="connsiteY274" fmla="*/ 2545006 h 6858002"/>
                <a:gd name="connsiteX275" fmla="*/ 4122194 w 4572002"/>
                <a:gd name="connsiteY275" fmla="*/ 2545007 h 6858002"/>
                <a:gd name="connsiteX276" fmla="*/ 4126408 w 4572002"/>
                <a:gd name="connsiteY276" fmla="*/ 2571035 h 6858002"/>
                <a:gd name="connsiteX277" fmla="*/ 4199563 w 4572002"/>
                <a:gd name="connsiteY277" fmla="*/ 2668002 h 6858002"/>
                <a:gd name="connsiteX278" fmla="*/ 4247953 w 4572002"/>
                <a:gd name="connsiteY278" fmla="*/ 2745349 h 6858002"/>
                <a:gd name="connsiteX279" fmla="*/ 4247954 w 4572002"/>
                <a:gd name="connsiteY279" fmla="*/ 2745352 h 6858002"/>
                <a:gd name="connsiteX280" fmla="*/ 4253873 w 4572002"/>
                <a:gd name="connsiteY280" fmla="*/ 2778006 h 6858002"/>
                <a:gd name="connsiteX281" fmla="*/ 4253453 w 4572002"/>
                <a:gd name="connsiteY281" fmla="*/ 2785440 h 6858002"/>
                <a:gd name="connsiteX282" fmla="*/ 4243374 w 4572002"/>
                <a:gd name="connsiteY282" fmla="*/ 2811780 h 6858002"/>
                <a:gd name="connsiteX283" fmla="*/ 4243371 w 4572002"/>
                <a:gd name="connsiteY283" fmla="*/ 2811787 h 6858002"/>
                <a:gd name="connsiteX284" fmla="*/ 4243372 w 4572002"/>
                <a:gd name="connsiteY284" fmla="*/ 2811787 h 6858002"/>
                <a:gd name="connsiteX285" fmla="*/ 4243374 w 4572002"/>
                <a:gd name="connsiteY285" fmla="*/ 2811780 h 6858002"/>
                <a:gd name="connsiteX286" fmla="*/ 4253025 w 4572002"/>
                <a:gd name="connsiteY286" fmla="*/ 2793023 h 6858002"/>
                <a:gd name="connsiteX287" fmla="*/ 4253453 w 4572002"/>
                <a:gd name="connsiteY287" fmla="*/ 2785440 h 6858002"/>
                <a:gd name="connsiteX288" fmla="*/ 4254654 w 4572002"/>
                <a:gd name="connsiteY288" fmla="*/ 2782305 h 6858002"/>
                <a:gd name="connsiteX289" fmla="*/ 4253873 w 4572002"/>
                <a:gd name="connsiteY289" fmla="*/ 2778006 h 6858002"/>
                <a:gd name="connsiteX290" fmla="*/ 4254284 w 4572002"/>
                <a:gd name="connsiteY290" fmla="*/ 2770758 h 6858002"/>
                <a:gd name="connsiteX291" fmla="*/ 4247954 w 4572002"/>
                <a:gd name="connsiteY291" fmla="*/ 2745352 h 6858002"/>
                <a:gd name="connsiteX292" fmla="*/ 4247953 w 4572002"/>
                <a:gd name="connsiteY292" fmla="*/ 2745348 h 6858002"/>
                <a:gd name="connsiteX293" fmla="*/ 4199563 w 4572002"/>
                <a:gd name="connsiteY293" fmla="*/ 2668001 h 6858002"/>
                <a:gd name="connsiteX294" fmla="*/ 4126408 w 4572002"/>
                <a:gd name="connsiteY294" fmla="*/ 2571034 h 6858002"/>
                <a:gd name="connsiteX295" fmla="*/ 4122194 w 4572002"/>
                <a:gd name="connsiteY295" fmla="*/ 2545007 h 6858002"/>
                <a:gd name="connsiteX296" fmla="*/ 4125838 w 4572002"/>
                <a:gd name="connsiteY296" fmla="*/ 2518265 h 6858002"/>
                <a:gd name="connsiteX297" fmla="*/ 4125839 w 4572002"/>
                <a:gd name="connsiteY297" fmla="*/ 2518262 h 6858002"/>
                <a:gd name="connsiteX298" fmla="*/ 4132419 w 4572002"/>
                <a:gd name="connsiteY298" fmla="*/ 2490551 h 6858002"/>
                <a:gd name="connsiteX299" fmla="*/ 4134481 w 4572002"/>
                <a:gd name="connsiteY299" fmla="*/ 2463018 h 6858002"/>
                <a:gd name="connsiteX300" fmla="*/ 4134481 w 4572002"/>
                <a:gd name="connsiteY300" fmla="*/ 2463017 h 6858002"/>
                <a:gd name="connsiteX301" fmla="*/ 4111549 w 4572002"/>
                <a:gd name="connsiteY301" fmla="*/ 2409485 h 6858002"/>
                <a:gd name="connsiteX302" fmla="*/ 4087164 w 4572002"/>
                <a:gd name="connsiteY302" fmla="*/ 2334044 h 6858002"/>
                <a:gd name="connsiteX303" fmla="*/ 4058207 w 4572002"/>
                <a:gd name="connsiteY303" fmla="*/ 2228314 h 6858002"/>
                <a:gd name="connsiteX304" fmla="*/ 4042967 w 4572002"/>
                <a:gd name="connsiteY304" fmla="*/ 2188879 h 6858002"/>
                <a:gd name="connsiteX305" fmla="*/ 4020296 w 4572002"/>
                <a:gd name="connsiteY305" fmla="*/ 2094578 h 6858002"/>
                <a:gd name="connsiteX306" fmla="*/ 4005437 w 4572002"/>
                <a:gd name="connsiteY306" fmla="*/ 2016469 h 6858002"/>
                <a:gd name="connsiteX307" fmla="*/ 3958954 w 4572002"/>
                <a:gd name="connsiteY307" fmla="*/ 1953413 h 6858002"/>
                <a:gd name="connsiteX308" fmla="*/ 3934949 w 4572002"/>
                <a:gd name="connsiteY308" fmla="*/ 1933219 h 6858002"/>
                <a:gd name="connsiteX309" fmla="*/ 3919519 w 4572002"/>
                <a:gd name="connsiteY309" fmla="*/ 1916454 h 6858002"/>
                <a:gd name="connsiteX310" fmla="*/ 3829028 w 4572002"/>
                <a:gd name="connsiteY310" fmla="*/ 1842158 h 6858002"/>
                <a:gd name="connsiteX311" fmla="*/ 3821407 w 4572002"/>
                <a:gd name="connsiteY311" fmla="*/ 1833775 h 6858002"/>
                <a:gd name="connsiteX312" fmla="*/ 3779686 w 4572002"/>
                <a:gd name="connsiteY312" fmla="*/ 1733188 h 6858002"/>
                <a:gd name="connsiteX313" fmla="*/ 3757018 w 4572002"/>
                <a:gd name="connsiteY313" fmla="*/ 1697753 h 6858002"/>
                <a:gd name="connsiteX314" fmla="*/ 3700436 w 4572002"/>
                <a:gd name="connsiteY314" fmla="*/ 1624980 h 6858002"/>
                <a:gd name="connsiteX315" fmla="*/ 3698532 w 4572002"/>
                <a:gd name="connsiteY315" fmla="*/ 1596213 h 6858002"/>
                <a:gd name="connsiteX316" fmla="*/ 3745230 w 4572002"/>
                <a:gd name="connsiteY316" fmla="*/ 1459073 h 6858002"/>
                <a:gd name="connsiteX317" fmla="*/ 3745229 w 4572002"/>
                <a:gd name="connsiteY317" fmla="*/ 1459074 h 6858002"/>
                <a:gd name="connsiteX318" fmla="*/ 3736012 w 4572002"/>
                <a:gd name="connsiteY318" fmla="*/ 1481572 h 6858002"/>
                <a:gd name="connsiteX319" fmla="*/ 3764423 w 4572002"/>
                <a:gd name="connsiteY319" fmla="*/ 1268758 h 6858002"/>
                <a:gd name="connsiteX320" fmla="*/ 3769590 w 4572002"/>
                <a:gd name="connsiteY320" fmla="*/ 1286070 h 6858002"/>
                <a:gd name="connsiteX321" fmla="*/ 3791927 w 4572002"/>
                <a:gd name="connsiteY321" fmla="*/ 1350628 h 6858002"/>
                <a:gd name="connsiteX322" fmla="*/ 3786333 w 4572002"/>
                <a:gd name="connsiteY322" fmla="*/ 1413840 h 6858002"/>
                <a:gd name="connsiteX323" fmla="*/ 3791928 w 4572002"/>
                <a:gd name="connsiteY323" fmla="*/ 1350627 h 6858002"/>
                <a:gd name="connsiteX324" fmla="*/ 3769590 w 4572002"/>
                <a:gd name="connsiteY324" fmla="*/ 1286069 h 6858002"/>
                <a:gd name="connsiteX325" fmla="*/ 3706152 w 4572002"/>
                <a:gd name="connsiteY325" fmla="*/ 773035 h 6858002"/>
                <a:gd name="connsiteX326" fmla="*/ 3706152 w 4572002"/>
                <a:gd name="connsiteY326" fmla="*/ 773036 h 6858002"/>
                <a:gd name="connsiteX327" fmla="*/ 3714152 w 4572002"/>
                <a:gd name="connsiteY327" fmla="*/ 854380 h 6858002"/>
                <a:gd name="connsiteX328" fmla="*/ 3745205 w 4572002"/>
                <a:gd name="connsiteY328" fmla="*/ 915344 h 6858002"/>
                <a:gd name="connsiteX329" fmla="*/ 3755683 w 4572002"/>
                <a:gd name="connsiteY329" fmla="*/ 927156 h 6858002"/>
                <a:gd name="connsiteX330" fmla="*/ 3752063 w 4572002"/>
                <a:gd name="connsiteY330" fmla="*/ 1097088 h 6858002"/>
                <a:gd name="connsiteX331" fmla="*/ 3747681 w 4572002"/>
                <a:gd name="connsiteY331" fmla="*/ 1123186 h 6858002"/>
                <a:gd name="connsiteX332" fmla="*/ 3772400 w 4572002"/>
                <a:gd name="connsiteY332" fmla="*/ 1184029 h 6858002"/>
                <a:gd name="connsiteX333" fmla="*/ 3747682 w 4572002"/>
                <a:gd name="connsiteY333" fmla="*/ 1123185 h 6858002"/>
                <a:gd name="connsiteX334" fmla="*/ 3752064 w 4572002"/>
                <a:gd name="connsiteY334" fmla="*/ 1097087 h 6858002"/>
                <a:gd name="connsiteX335" fmla="*/ 3755684 w 4572002"/>
                <a:gd name="connsiteY335" fmla="*/ 927155 h 6858002"/>
                <a:gd name="connsiteX336" fmla="*/ 3745206 w 4572002"/>
                <a:gd name="connsiteY336" fmla="*/ 915343 h 6858002"/>
                <a:gd name="connsiteX337" fmla="*/ 3714152 w 4572002"/>
                <a:gd name="connsiteY337" fmla="*/ 854379 h 6858002"/>
                <a:gd name="connsiteX338" fmla="*/ 3761553 w 4572002"/>
                <a:gd name="connsiteY338" fmla="*/ 517851 h 6858002"/>
                <a:gd name="connsiteX339" fmla="*/ 3752635 w 4572002"/>
                <a:gd name="connsiteY339" fmla="*/ 556048 h 6858002"/>
                <a:gd name="connsiteX340" fmla="*/ 3746157 w 4572002"/>
                <a:gd name="connsiteY340" fmla="*/ 580051 h 6858002"/>
                <a:gd name="connsiteX341" fmla="*/ 3742776 w 4572002"/>
                <a:gd name="connsiteY341" fmla="*/ 642538 h 6858002"/>
                <a:gd name="connsiteX342" fmla="*/ 3730253 w 4572002"/>
                <a:gd name="connsiteY342" fmla="*/ 694928 h 6858002"/>
                <a:gd name="connsiteX343" fmla="*/ 3742777 w 4572002"/>
                <a:gd name="connsiteY343" fmla="*/ 642537 h 6858002"/>
                <a:gd name="connsiteX344" fmla="*/ 3746158 w 4572002"/>
                <a:gd name="connsiteY344" fmla="*/ 580050 h 6858002"/>
                <a:gd name="connsiteX345" fmla="*/ 3752636 w 4572002"/>
                <a:gd name="connsiteY345" fmla="*/ 556047 h 6858002"/>
                <a:gd name="connsiteX346" fmla="*/ 3774848 w 4572002"/>
                <a:gd name="connsiteY346" fmla="*/ 298169 h 6858002"/>
                <a:gd name="connsiteX347" fmla="*/ 3760065 w 4572002"/>
                <a:gd name="connsiteY347" fmla="*/ 313534 h 6858002"/>
                <a:gd name="connsiteX348" fmla="*/ 3759493 w 4572002"/>
                <a:gd name="connsiteY348" fmla="*/ 338871 h 6858002"/>
                <a:gd name="connsiteX349" fmla="*/ 3759500 w 4572002"/>
                <a:gd name="connsiteY349" fmla="*/ 338900 h 6858002"/>
                <a:gd name="connsiteX350" fmla="*/ 3769400 w 4572002"/>
                <a:gd name="connsiteY350" fmla="*/ 395640 h 6858002"/>
                <a:gd name="connsiteX351" fmla="*/ 3765590 w 4572002"/>
                <a:gd name="connsiteY351" fmla="*/ 367328 h 6858002"/>
                <a:gd name="connsiteX352" fmla="*/ 3759500 w 4572002"/>
                <a:gd name="connsiteY352" fmla="*/ 338900 h 6858002"/>
                <a:gd name="connsiteX353" fmla="*/ 3759494 w 4572002"/>
                <a:gd name="connsiteY353" fmla="*/ 338870 h 6858002"/>
                <a:gd name="connsiteX354" fmla="*/ 3760066 w 4572002"/>
                <a:gd name="connsiteY354" fmla="*/ 313533 h 6858002"/>
                <a:gd name="connsiteX355" fmla="*/ 3782393 w 4572002"/>
                <a:gd name="connsiteY355" fmla="*/ 281568 h 6858002"/>
                <a:gd name="connsiteX356" fmla="*/ 3777498 w 4572002"/>
                <a:gd name="connsiteY356" fmla="*/ 295415 h 6858002"/>
                <a:gd name="connsiteX357" fmla="*/ 3777499 w 4572002"/>
                <a:gd name="connsiteY357" fmla="*/ 295415 h 6858002"/>
                <a:gd name="connsiteX358" fmla="*/ 3769073 w 4572002"/>
                <a:gd name="connsiteY358" fmla="*/ 24486 h 6858002"/>
                <a:gd name="connsiteX359" fmla="*/ 3766810 w 4572002"/>
                <a:gd name="connsiteY359" fmla="*/ 74129 h 6858002"/>
                <a:gd name="connsiteX360" fmla="*/ 3772734 w 4572002"/>
                <a:gd name="connsiteY360" fmla="*/ 125861 h 6858002"/>
                <a:gd name="connsiteX361" fmla="*/ 3777129 w 4572002"/>
                <a:gd name="connsiteY361" fmla="*/ 153387 h 6858002"/>
                <a:gd name="connsiteX362" fmla="*/ 3785402 w 4572002"/>
                <a:gd name="connsiteY362" fmla="*/ 228944 h 6858002"/>
                <a:gd name="connsiteX363" fmla="*/ 3780943 w 4572002"/>
                <a:gd name="connsiteY363" fmla="*/ 177271 h 6858002"/>
                <a:gd name="connsiteX364" fmla="*/ 3777129 w 4572002"/>
                <a:gd name="connsiteY364" fmla="*/ 153387 h 6858002"/>
                <a:gd name="connsiteX365" fmla="*/ 3776930 w 4572002"/>
                <a:gd name="connsiteY365" fmla="*/ 151569 h 6858002"/>
                <a:gd name="connsiteX366" fmla="*/ 3766811 w 4572002"/>
                <a:gd name="connsiteY366" fmla="*/ 74129 h 6858002"/>
                <a:gd name="connsiteX367" fmla="*/ 3766492 w 4572002"/>
                <a:gd name="connsiteY367" fmla="*/ 0 h 6858002"/>
                <a:gd name="connsiteX368" fmla="*/ 4230600 w 4572002"/>
                <a:gd name="connsiteY368" fmla="*/ 0 h 6858002"/>
                <a:gd name="connsiteX369" fmla="*/ 4229473 w 4572002"/>
                <a:gd name="connsiteY369" fmla="*/ 2817 h 6858002"/>
                <a:gd name="connsiteX370" fmla="*/ 4215375 w 4572002"/>
                <a:gd name="connsiteY370" fmla="*/ 63587 h 6858002"/>
                <a:gd name="connsiteX371" fmla="*/ 4201468 w 4572002"/>
                <a:gd name="connsiteY371" fmla="*/ 176939 h 6858002"/>
                <a:gd name="connsiteX372" fmla="*/ 4193466 w 4572002"/>
                <a:gd name="connsiteY372" fmla="*/ 200182 h 6858002"/>
                <a:gd name="connsiteX373" fmla="*/ 4155554 w 4572002"/>
                <a:gd name="connsiteY373" fmla="*/ 340774 h 6858002"/>
                <a:gd name="connsiteX374" fmla="*/ 4156319 w 4572002"/>
                <a:gd name="connsiteY374" fmla="*/ 453364 h 6858002"/>
                <a:gd name="connsiteX375" fmla="*/ 4158033 w 4572002"/>
                <a:gd name="connsiteY375" fmla="*/ 462126 h 6858002"/>
                <a:gd name="connsiteX376" fmla="*/ 4170605 w 4572002"/>
                <a:gd name="connsiteY376" fmla="*/ 505182 h 6858002"/>
                <a:gd name="connsiteX377" fmla="*/ 4167177 w 4572002"/>
                <a:gd name="connsiteY377" fmla="*/ 571860 h 6858002"/>
                <a:gd name="connsiteX378" fmla="*/ 4149840 w 4572002"/>
                <a:gd name="connsiteY378" fmla="*/ 617772 h 6858002"/>
                <a:gd name="connsiteX379" fmla="*/ 4149078 w 4572002"/>
                <a:gd name="connsiteY379" fmla="*/ 674923 h 6858002"/>
                <a:gd name="connsiteX380" fmla="*/ 4159937 w 4572002"/>
                <a:gd name="connsiteY380" fmla="*/ 740268 h 6858002"/>
                <a:gd name="connsiteX381" fmla="*/ 4162223 w 4572002"/>
                <a:gd name="connsiteY381" fmla="*/ 769605 h 6858002"/>
                <a:gd name="connsiteX382" fmla="*/ 4184703 w 4572002"/>
                <a:gd name="connsiteY382" fmla="*/ 850189 h 6858002"/>
                <a:gd name="connsiteX383" fmla="*/ 4179179 w 4572002"/>
                <a:gd name="connsiteY383" fmla="*/ 898198 h 6858002"/>
                <a:gd name="connsiteX384" fmla="*/ 4164319 w 4572002"/>
                <a:gd name="connsiteY384" fmla="*/ 945444 h 6858002"/>
                <a:gd name="connsiteX385" fmla="*/ 4150030 w 4572002"/>
                <a:gd name="connsiteY385" fmla="*/ 975733 h 6858002"/>
                <a:gd name="connsiteX386" fmla="*/ 4139934 w 4572002"/>
                <a:gd name="connsiteY386" fmla="*/ 1036887 h 6858002"/>
                <a:gd name="connsiteX387" fmla="*/ 4141458 w 4572002"/>
                <a:gd name="connsiteY387" fmla="*/ 1048125 h 6858002"/>
                <a:gd name="connsiteX388" fmla="*/ 4154032 w 4572002"/>
                <a:gd name="connsiteY388" fmla="*/ 1230633 h 6858002"/>
                <a:gd name="connsiteX389" fmla="*/ 4174225 w 4572002"/>
                <a:gd name="connsiteY389" fmla="*/ 1303024 h 6858002"/>
                <a:gd name="connsiteX390" fmla="*/ 4176701 w 4572002"/>
                <a:gd name="connsiteY390" fmla="*/ 1318456 h 6858002"/>
                <a:gd name="connsiteX391" fmla="*/ 4199372 w 4572002"/>
                <a:gd name="connsiteY391" fmla="*/ 1472575 h 6858002"/>
                <a:gd name="connsiteX392" fmla="*/ 4200325 w 4572002"/>
                <a:gd name="connsiteY392" fmla="*/ 1489720 h 6858002"/>
                <a:gd name="connsiteX393" fmla="*/ 4196324 w 4572002"/>
                <a:gd name="connsiteY393" fmla="*/ 1537537 h 6858002"/>
                <a:gd name="connsiteX394" fmla="*/ 4237474 w 4572002"/>
                <a:gd name="connsiteY394" fmla="*/ 1650317 h 6858002"/>
                <a:gd name="connsiteX395" fmla="*/ 4251572 w 4572002"/>
                <a:gd name="connsiteY395" fmla="*/ 1763287 h 6858002"/>
                <a:gd name="connsiteX396" fmla="*/ 4251380 w 4572002"/>
                <a:gd name="connsiteY396" fmla="*/ 1825393 h 6858002"/>
                <a:gd name="connsiteX397" fmla="*/ 4261478 w 4572002"/>
                <a:gd name="connsiteY397" fmla="*/ 1869780 h 6858002"/>
                <a:gd name="connsiteX398" fmla="*/ 4292149 w 4572002"/>
                <a:gd name="connsiteY398" fmla="*/ 1978940 h 6858002"/>
                <a:gd name="connsiteX399" fmla="*/ 4296911 w 4572002"/>
                <a:gd name="connsiteY399" fmla="*/ 2030378 h 6858002"/>
                <a:gd name="connsiteX400" fmla="*/ 4307201 w 4572002"/>
                <a:gd name="connsiteY400" fmla="*/ 2085054 h 6858002"/>
                <a:gd name="connsiteX401" fmla="*/ 4353302 w 4572002"/>
                <a:gd name="connsiteY401" fmla="*/ 2220312 h 6858002"/>
                <a:gd name="connsiteX402" fmla="*/ 4350636 w 4572002"/>
                <a:gd name="connsiteY402" fmla="*/ 2330806 h 6858002"/>
                <a:gd name="connsiteX403" fmla="*/ 4351206 w 4572002"/>
                <a:gd name="connsiteY403" fmla="*/ 2401292 h 6858002"/>
                <a:gd name="connsiteX404" fmla="*/ 4366446 w 4572002"/>
                <a:gd name="connsiteY404" fmla="*/ 2485307 h 6858002"/>
                <a:gd name="connsiteX405" fmla="*/ 4388736 w 4572002"/>
                <a:gd name="connsiteY405" fmla="*/ 2554079 h 6858002"/>
                <a:gd name="connsiteX406" fmla="*/ 4406453 w 4572002"/>
                <a:gd name="connsiteY406" fmla="*/ 2649143 h 6858002"/>
                <a:gd name="connsiteX407" fmla="*/ 4440554 w 4572002"/>
                <a:gd name="connsiteY407" fmla="*/ 2743826 h 6858002"/>
                <a:gd name="connsiteX408" fmla="*/ 4466653 w 4572002"/>
                <a:gd name="connsiteY408" fmla="*/ 2809930 h 6858002"/>
                <a:gd name="connsiteX409" fmla="*/ 4489705 w 4572002"/>
                <a:gd name="connsiteY409" fmla="*/ 2901943 h 6858002"/>
                <a:gd name="connsiteX410" fmla="*/ 4505897 w 4572002"/>
                <a:gd name="connsiteY410" fmla="*/ 3042728 h 6858002"/>
                <a:gd name="connsiteX411" fmla="*/ 4507613 w 4572002"/>
                <a:gd name="connsiteY411" fmla="*/ 3107500 h 6858002"/>
                <a:gd name="connsiteX412" fmla="*/ 4545521 w 4572002"/>
                <a:gd name="connsiteY412" fmla="*/ 3209993 h 6858002"/>
                <a:gd name="connsiteX413" fmla="*/ 4563811 w 4572002"/>
                <a:gd name="connsiteY413" fmla="*/ 3253809 h 6858002"/>
                <a:gd name="connsiteX414" fmla="*/ 4548570 w 4572002"/>
                <a:gd name="connsiteY414" fmla="*/ 3293244 h 6858002"/>
                <a:gd name="connsiteX415" fmla="*/ 4531043 w 4572002"/>
                <a:gd name="connsiteY415" fmla="*/ 3318771 h 6858002"/>
                <a:gd name="connsiteX416" fmla="*/ 4545904 w 4572002"/>
                <a:gd name="connsiteY416" fmla="*/ 3399546 h 6858002"/>
                <a:gd name="connsiteX417" fmla="*/ 4561524 w 4572002"/>
                <a:gd name="connsiteY417" fmla="*/ 3485275 h 6858002"/>
                <a:gd name="connsiteX418" fmla="*/ 4572002 w 4572002"/>
                <a:gd name="connsiteY418" fmla="*/ 3546617 h 6858002"/>
                <a:gd name="connsiteX419" fmla="*/ 4563620 w 4572002"/>
                <a:gd name="connsiteY419" fmla="*/ 3623201 h 6858002"/>
                <a:gd name="connsiteX420" fmla="*/ 4560192 w 4572002"/>
                <a:gd name="connsiteY420" fmla="*/ 3683591 h 6858002"/>
                <a:gd name="connsiteX421" fmla="*/ 4550476 w 4572002"/>
                <a:gd name="connsiteY421" fmla="*/ 3732361 h 6858002"/>
                <a:gd name="connsiteX422" fmla="*/ 4544759 w 4572002"/>
                <a:gd name="connsiteY422" fmla="*/ 3749506 h 6858002"/>
                <a:gd name="connsiteX423" fmla="*/ 4500182 w 4572002"/>
                <a:gd name="connsiteY423" fmla="*/ 3885338 h 6858002"/>
                <a:gd name="connsiteX424" fmla="*/ 4464557 w 4572002"/>
                <a:gd name="connsiteY424" fmla="*/ 4030503 h 6858002"/>
                <a:gd name="connsiteX425" fmla="*/ 4487039 w 4572002"/>
                <a:gd name="connsiteY425" fmla="*/ 4124614 h 6858002"/>
                <a:gd name="connsiteX426" fmla="*/ 4486656 w 4572002"/>
                <a:gd name="connsiteY426" fmla="*/ 4159667 h 6858002"/>
                <a:gd name="connsiteX427" fmla="*/ 4491801 w 4572002"/>
                <a:gd name="connsiteY427" fmla="*/ 4320837 h 6858002"/>
                <a:gd name="connsiteX428" fmla="*/ 4497325 w 4572002"/>
                <a:gd name="connsiteY428" fmla="*/ 4349222 h 6858002"/>
                <a:gd name="connsiteX429" fmla="*/ 4474653 w 4572002"/>
                <a:gd name="connsiteY429" fmla="*/ 4502579 h 6858002"/>
                <a:gd name="connsiteX430" fmla="*/ 4470844 w 4572002"/>
                <a:gd name="connsiteY430" fmla="*/ 4558207 h 6858002"/>
                <a:gd name="connsiteX431" fmla="*/ 4464557 w 4572002"/>
                <a:gd name="connsiteY431" fmla="*/ 4609452 h 6858002"/>
                <a:gd name="connsiteX432" fmla="*/ 4463033 w 4572002"/>
                <a:gd name="connsiteY432" fmla="*/ 4681083 h 6858002"/>
                <a:gd name="connsiteX433" fmla="*/ 4465891 w 4572002"/>
                <a:gd name="connsiteY433" fmla="*/ 4755381 h 6858002"/>
                <a:gd name="connsiteX434" fmla="*/ 4465319 w 4572002"/>
                <a:gd name="connsiteY434" fmla="*/ 4838250 h 6858002"/>
                <a:gd name="connsiteX435" fmla="*/ 4460367 w 4572002"/>
                <a:gd name="connsiteY435" fmla="*/ 4871019 h 6858002"/>
                <a:gd name="connsiteX436" fmla="*/ 4463795 w 4572002"/>
                <a:gd name="connsiteY436" fmla="*/ 4959602 h 6858002"/>
                <a:gd name="connsiteX437" fmla="*/ 4458082 w 4572002"/>
                <a:gd name="connsiteY437" fmla="*/ 5006086 h 6858002"/>
                <a:gd name="connsiteX438" fmla="*/ 4456937 w 4572002"/>
                <a:gd name="connsiteY438" fmla="*/ 5082670 h 6858002"/>
                <a:gd name="connsiteX439" fmla="*/ 4455603 w 4572002"/>
                <a:gd name="connsiteY439" fmla="*/ 5107627 h 6858002"/>
                <a:gd name="connsiteX440" fmla="*/ 4454840 w 4572002"/>
                <a:gd name="connsiteY440" fmla="*/ 5129916 h 6858002"/>
                <a:gd name="connsiteX441" fmla="*/ 4470464 w 4572002"/>
                <a:gd name="connsiteY441" fmla="*/ 5206308 h 6858002"/>
                <a:gd name="connsiteX442" fmla="*/ 4471415 w 4572002"/>
                <a:gd name="connsiteY442" fmla="*/ 5274129 h 6858002"/>
                <a:gd name="connsiteX443" fmla="*/ 4483990 w 4572002"/>
                <a:gd name="connsiteY443" fmla="*/ 5393005 h 6858002"/>
                <a:gd name="connsiteX444" fmla="*/ 4479607 w 4572002"/>
                <a:gd name="connsiteY444" fmla="*/ 5419295 h 6858002"/>
                <a:gd name="connsiteX445" fmla="*/ 4477894 w 4572002"/>
                <a:gd name="connsiteY445" fmla="*/ 5501594 h 6858002"/>
                <a:gd name="connsiteX446" fmla="*/ 4476560 w 4572002"/>
                <a:gd name="connsiteY446" fmla="*/ 5548460 h 6858002"/>
                <a:gd name="connsiteX447" fmla="*/ 4485703 w 4572002"/>
                <a:gd name="connsiteY447" fmla="*/ 5606372 h 6858002"/>
                <a:gd name="connsiteX448" fmla="*/ 4505134 w 4572002"/>
                <a:gd name="connsiteY448" fmla="*/ 5706959 h 6858002"/>
                <a:gd name="connsiteX449" fmla="*/ 4508183 w 4572002"/>
                <a:gd name="connsiteY449" fmla="*/ 5733440 h 6858002"/>
                <a:gd name="connsiteX450" fmla="*/ 4517519 w 4572002"/>
                <a:gd name="connsiteY450" fmla="*/ 5781830 h 6858002"/>
                <a:gd name="connsiteX451" fmla="*/ 4519234 w 4572002"/>
                <a:gd name="connsiteY451" fmla="*/ 5790592 h 6858002"/>
                <a:gd name="connsiteX452" fmla="*/ 4542855 w 4572002"/>
                <a:gd name="connsiteY452" fmla="*/ 5864318 h 6858002"/>
                <a:gd name="connsiteX453" fmla="*/ 4544759 w 4572002"/>
                <a:gd name="connsiteY453" fmla="*/ 5902610 h 6858002"/>
                <a:gd name="connsiteX454" fmla="*/ 4544951 w 4572002"/>
                <a:gd name="connsiteY454" fmla="*/ 6012723 h 6858002"/>
                <a:gd name="connsiteX455" fmla="*/ 4541332 w 4572002"/>
                <a:gd name="connsiteY455" fmla="*/ 6059397 h 6858002"/>
                <a:gd name="connsiteX456" fmla="*/ 4527426 w 4572002"/>
                <a:gd name="connsiteY456" fmla="*/ 6171605 h 6858002"/>
                <a:gd name="connsiteX457" fmla="*/ 4520568 w 4572002"/>
                <a:gd name="connsiteY457" fmla="*/ 6242093 h 6858002"/>
                <a:gd name="connsiteX458" fmla="*/ 4509706 w 4572002"/>
                <a:gd name="connsiteY458" fmla="*/ 6323058 h 6858002"/>
                <a:gd name="connsiteX459" fmla="*/ 4502848 w 4572002"/>
                <a:gd name="connsiteY459" fmla="*/ 6415833 h 6858002"/>
                <a:gd name="connsiteX460" fmla="*/ 4482084 w 4572002"/>
                <a:gd name="connsiteY460" fmla="*/ 6584812 h 6858002"/>
                <a:gd name="connsiteX461" fmla="*/ 4460557 w 4572002"/>
                <a:gd name="connsiteY461" fmla="*/ 6748458 h 6858002"/>
                <a:gd name="connsiteX462" fmla="*/ 4441507 w 4572002"/>
                <a:gd name="connsiteY462" fmla="*/ 6815516 h 6858002"/>
                <a:gd name="connsiteX463" fmla="*/ 4431806 w 4572002"/>
                <a:gd name="connsiteY463" fmla="*/ 6858001 h 6858002"/>
                <a:gd name="connsiteX464" fmla="*/ 4259554 w 4572002"/>
                <a:gd name="connsiteY464" fmla="*/ 6858001 h 6858002"/>
                <a:gd name="connsiteX465" fmla="*/ 4259554 w 4572002"/>
                <a:gd name="connsiteY465" fmla="*/ 6858002 h 6858002"/>
                <a:gd name="connsiteX466" fmla="*/ 0 w 4572002"/>
                <a:gd name="connsiteY466" fmla="*/ 6858002 h 6858002"/>
                <a:gd name="connsiteX467" fmla="*/ 0 w 4572002"/>
                <a:gd name="connsiteY467" fmla="*/ 2 h 6858002"/>
                <a:gd name="connsiteX468" fmla="*/ 3766492 w 4572002"/>
                <a:gd name="connsiteY468" fmla="*/ 1 h 6858002"/>
                <a:gd name="connsiteX469" fmla="*/ 3769210 w 4572002"/>
                <a:gd name="connsiteY469" fmla="*/ 21486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Lst>
              <a:rect l="l" t="t" r="r" b="b"/>
              <a:pathLst>
                <a:path w="4572002" h="6858002">
                  <a:moveTo>
                    <a:pt x="4214994" y="6564620"/>
                  </a:moveTo>
                  <a:lnTo>
                    <a:pt x="4214994" y="6564621"/>
                  </a:lnTo>
                  <a:cubicBezTo>
                    <a:pt x="4225281" y="6575479"/>
                    <a:pt x="4231378" y="6582147"/>
                    <a:pt x="4237474" y="6588626"/>
                  </a:cubicBezTo>
                  <a:lnTo>
                    <a:pt x="4254096" y="6625225"/>
                  </a:lnTo>
                  <a:lnTo>
                    <a:pt x="4247001" y="6662540"/>
                  </a:lnTo>
                  <a:lnTo>
                    <a:pt x="4247000" y="6662541"/>
                  </a:lnTo>
                  <a:lnTo>
                    <a:pt x="4246999" y="6662544"/>
                  </a:lnTo>
                  <a:lnTo>
                    <a:pt x="4235550" y="6683027"/>
                  </a:lnTo>
                  <a:lnTo>
                    <a:pt x="4232403" y="6702976"/>
                  </a:lnTo>
                  <a:lnTo>
                    <a:pt x="4232403" y="6702977"/>
                  </a:lnTo>
                  <a:cubicBezTo>
                    <a:pt x="4232808" y="6716169"/>
                    <a:pt x="4237951" y="6729219"/>
                    <a:pt x="4246238" y="6742553"/>
                  </a:cubicBezTo>
                  <a:lnTo>
                    <a:pt x="4246239" y="6742555"/>
                  </a:lnTo>
                  <a:lnTo>
                    <a:pt x="4265716" y="6812062"/>
                  </a:lnTo>
                  <a:lnTo>
                    <a:pt x="4265717" y="6812064"/>
                  </a:lnTo>
                  <a:lnTo>
                    <a:pt x="4265717" y="6812063"/>
                  </a:lnTo>
                  <a:lnTo>
                    <a:pt x="4265716" y="6812062"/>
                  </a:lnTo>
                  <a:lnTo>
                    <a:pt x="4260942" y="6776800"/>
                  </a:lnTo>
                  <a:lnTo>
                    <a:pt x="4246239" y="6742555"/>
                  </a:lnTo>
                  <a:lnTo>
                    <a:pt x="4246238" y="6742552"/>
                  </a:lnTo>
                  <a:lnTo>
                    <a:pt x="4232403" y="6702976"/>
                  </a:lnTo>
                  <a:lnTo>
                    <a:pt x="4246999" y="6662544"/>
                  </a:lnTo>
                  <a:lnTo>
                    <a:pt x="4247000" y="6662542"/>
                  </a:lnTo>
                  <a:lnTo>
                    <a:pt x="4247001" y="6662540"/>
                  </a:lnTo>
                  <a:lnTo>
                    <a:pt x="4254084" y="6645552"/>
                  </a:lnTo>
                  <a:lnTo>
                    <a:pt x="4254096" y="6625225"/>
                  </a:lnTo>
                  <a:lnTo>
                    <a:pt x="4254096" y="6625224"/>
                  </a:lnTo>
                  <a:cubicBezTo>
                    <a:pt x="4252000" y="6611341"/>
                    <a:pt x="4245951" y="6597578"/>
                    <a:pt x="4237474" y="6588625"/>
                  </a:cubicBezTo>
                  <a:close/>
                  <a:moveTo>
                    <a:pt x="4295315" y="6438981"/>
                  </a:moveTo>
                  <a:lnTo>
                    <a:pt x="4275385" y="6463840"/>
                  </a:lnTo>
                  <a:lnTo>
                    <a:pt x="4275382" y="6463849"/>
                  </a:lnTo>
                  <a:lnTo>
                    <a:pt x="4261587" y="6513012"/>
                  </a:lnTo>
                  <a:lnTo>
                    <a:pt x="4242781" y="6546194"/>
                  </a:lnTo>
                  <a:lnTo>
                    <a:pt x="4242781" y="6546195"/>
                  </a:lnTo>
                  <a:lnTo>
                    <a:pt x="4259120" y="6521804"/>
                  </a:lnTo>
                  <a:lnTo>
                    <a:pt x="4261587" y="6513012"/>
                  </a:lnTo>
                  <a:lnTo>
                    <a:pt x="4264398" y="6508052"/>
                  </a:lnTo>
                  <a:lnTo>
                    <a:pt x="4275382" y="6463849"/>
                  </a:lnTo>
                  <a:lnTo>
                    <a:pt x="4275385" y="6463841"/>
                  </a:lnTo>
                  <a:cubicBezTo>
                    <a:pt x="4278336" y="6451650"/>
                    <a:pt x="4285813" y="6444077"/>
                    <a:pt x="4295315" y="6438981"/>
                  </a:cubicBezTo>
                  <a:close/>
                  <a:moveTo>
                    <a:pt x="4381289" y="6365204"/>
                  </a:moveTo>
                  <a:lnTo>
                    <a:pt x="4380008" y="6387910"/>
                  </a:lnTo>
                  <a:lnTo>
                    <a:pt x="4378243" y="6391549"/>
                  </a:lnTo>
                  <a:lnTo>
                    <a:pt x="4370589" y="6407332"/>
                  </a:lnTo>
                  <a:lnTo>
                    <a:pt x="4370589" y="6407333"/>
                  </a:lnTo>
                  <a:lnTo>
                    <a:pt x="4378243" y="6391549"/>
                  </a:lnTo>
                  <a:lnTo>
                    <a:pt x="4380008" y="6387910"/>
                  </a:lnTo>
                  <a:close/>
                  <a:moveTo>
                    <a:pt x="4142220" y="4221391"/>
                  </a:moveTo>
                  <a:lnTo>
                    <a:pt x="4142220" y="4221392"/>
                  </a:lnTo>
                  <a:cubicBezTo>
                    <a:pt x="4142982" y="4232061"/>
                    <a:pt x="4143172" y="4243873"/>
                    <a:pt x="4147936" y="4253015"/>
                  </a:cubicBezTo>
                  <a:cubicBezTo>
                    <a:pt x="4160129" y="4277402"/>
                    <a:pt x="4175749" y="4300071"/>
                    <a:pt x="4187752" y="4324646"/>
                  </a:cubicBezTo>
                  <a:lnTo>
                    <a:pt x="4196706" y="4363891"/>
                  </a:lnTo>
                  <a:lnTo>
                    <a:pt x="4195944" y="4482004"/>
                  </a:lnTo>
                  <a:cubicBezTo>
                    <a:pt x="4193276" y="4546776"/>
                    <a:pt x="4192704" y="4612500"/>
                    <a:pt x="4135934" y="4659174"/>
                  </a:cubicBezTo>
                  <a:cubicBezTo>
                    <a:pt x="4131362" y="4662986"/>
                    <a:pt x="4128694" y="4671176"/>
                    <a:pt x="4127932" y="4677655"/>
                  </a:cubicBezTo>
                  <a:cubicBezTo>
                    <a:pt x="4124313" y="4707564"/>
                    <a:pt x="4123931" y="4738235"/>
                    <a:pt x="4118025" y="4767764"/>
                  </a:cubicBezTo>
                  <a:cubicBezTo>
                    <a:pt x="4115644" y="4779575"/>
                    <a:pt x="4114835" y="4790387"/>
                    <a:pt x="4116716" y="4800483"/>
                  </a:cubicBezTo>
                  <a:lnTo>
                    <a:pt x="4116716" y="4800484"/>
                  </a:lnTo>
                  <a:cubicBezTo>
                    <a:pt x="4118597" y="4810581"/>
                    <a:pt x="4123170" y="4819964"/>
                    <a:pt x="4131552" y="4828917"/>
                  </a:cubicBezTo>
                  <a:lnTo>
                    <a:pt x="4153733" y="4863343"/>
                  </a:lnTo>
                  <a:lnTo>
                    <a:pt x="4161262" y="4889275"/>
                  </a:lnTo>
                  <a:lnTo>
                    <a:pt x="4159557" y="4912168"/>
                  </a:lnTo>
                  <a:cubicBezTo>
                    <a:pt x="4157842" y="4919978"/>
                    <a:pt x="4157485" y="4927122"/>
                    <a:pt x="4158155" y="4933804"/>
                  </a:cubicBezTo>
                  <a:lnTo>
                    <a:pt x="4158155" y="4933805"/>
                  </a:lnTo>
                  <a:lnTo>
                    <a:pt x="4162914" y="4952673"/>
                  </a:lnTo>
                  <a:lnTo>
                    <a:pt x="4165707" y="4957454"/>
                  </a:lnTo>
                  <a:lnTo>
                    <a:pt x="4166985" y="4961456"/>
                  </a:lnTo>
                  <a:cubicBezTo>
                    <a:pt x="4171496" y="4970097"/>
                    <a:pt x="4177202" y="4978394"/>
                    <a:pt x="4182989" y="4987038"/>
                  </a:cubicBezTo>
                  <a:cubicBezTo>
                    <a:pt x="4194228" y="5003802"/>
                    <a:pt x="4208326" y="5022853"/>
                    <a:pt x="4209468" y="5041522"/>
                  </a:cubicBezTo>
                  <a:cubicBezTo>
                    <a:pt x="4210087" y="5052096"/>
                    <a:pt x="4213005" y="5062300"/>
                    <a:pt x="4216684" y="5072376"/>
                  </a:cubicBezTo>
                  <a:lnTo>
                    <a:pt x="4222587" y="5087441"/>
                  </a:lnTo>
                  <a:lnTo>
                    <a:pt x="4235615" y="5133220"/>
                  </a:lnTo>
                  <a:lnTo>
                    <a:pt x="4235616" y="5133225"/>
                  </a:lnTo>
                  <a:lnTo>
                    <a:pt x="4228901" y="5166113"/>
                  </a:lnTo>
                  <a:lnTo>
                    <a:pt x="4228901" y="5166114"/>
                  </a:lnTo>
                  <a:cubicBezTo>
                    <a:pt x="4228139" y="5167638"/>
                    <a:pt x="4228712" y="5169781"/>
                    <a:pt x="4229593" y="5172091"/>
                  </a:cubicBezTo>
                  <a:lnTo>
                    <a:pt x="4232139" y="5179068"/>
                  </a:lnTo>
                  <a:cubicBezTo>
                    <a:pt x="4235759" y="5196595"/>
                    <a:pt x="4235807" y="5213598"/>
                    <a:pt x="4231973" y="5229434"/>
                  </a:cubicBezTo>
                  <a:lnTo>
                    <a:pt x="4225669" y="5241089"/>
                  </a:lnTo>
                  <a:lnTo>
                    <a:pt x="4208517" y="5272796"/>
                  </a:lnTo>
                  <a:cubicBezTo>
                    <a:pt x="4196871" y="5285441"/>
                    <a:pt x="4189165" y="5298595"/>
                    <a:pt x="4184613" y="5312288"/>
                  </a:cubicBezTo>
                  <a:lnTo>
                    <a:pt x="4183557" y="5321350"/>
                  </a:lnTo>
                  <a:lnTo>
                    <a:pt x="4181083" y="5326163"/>
                  </a:lnTo>
                  <a:lnTo>
                    <a:pt x="4179637" y="5355014"/>
                  </a:lnTo>
                  <a:lnTo>
                    <a:pt x="4179637" y="5355015"/>
                  </a:lnTo>
                  <a:cubicBezTo>
                    <a:pt x="4180286" y="5364883"/>
                    <a:pt x="4181989" y="5375003"/>
                    <a:pt x="4184513" y="5385385"/>
                  </a:cubicBezTo>
                  <a:cubicBezTo>
                    <a:pt x="4187752" y="5398722"/>
                    <a:pt x="4190038" y="5412058"/>
                    <a:pt x="4192704" y="5425583"/>
                  </a:cubicBezTo>
                  <a:cubicBezTo>
                    <a:pt x="4196514" y="5443871"/>
                    <a:pt x="4200516" y="5462352"/>
                    <a:pt x="4204327" y="5480638"/>
                  </a:cubicBezTo>
                  <a:lnTo>
                    <a:pt x="4208850" y="5507668"/>
                  </a:lnTo>
                  <a:lnTo>
                    <a:pt x="4198232" y="5531692"/>
                  </a:lnTo>
                  <a:lnTo>
                    <a:pt x="4198231" y="5531693"/>
                  </a:lnTo>
                  <a:cubicBezTo>
                    <a:pt x="4191181" y="5537600"/>
                    <a:pt x="4187989" y="5542649"/>
                    <a:pt x="4188085" y="5547578"/>
                  </a:cubicBezTo>
                  <a:lnTo>
                    <a:pt x="4188085" y="5547579"/>
                  </a:lnTo>
                  <a:cubicBezTo>
                    <a:pt x="4188180" y="5552508"/>
                    <a:pt x="4191562" y="5557318"/>
                    <a:pt x="4197659" y="5562747"/>
                  </a:cubicBezTo>
                  <a:cubicBezTo>
                    <a:pt x="4240332" y="5600468"/>
                    <a:pt x="4267003" y="5646190"/>
                    <a:pt x="4268907" y="5704484"/>
                  </a:cubicBezTo>
                  <a:cubicBezTo>
                    <a:pt x="4269289" y="5716486"/>
                    <a:pt x="4271954" y="5728679"/>
                    <a:pt x="4274812" y="5740489"/>
                  </a:cubicBezTo>
                  <a:cubicBezTo>
                    <a:pt x="4276527" y="5747729"/>
                    <a:pt x="4278433" y="5756494"/>
                    <a:pt x="4283578" y="5760874"/>
                  </a:cubicBezTo>
                  <a:cubicBezTo>
                    <a:pt x="4322821" y="5794975"/>
                    <a:pt x="4350063" y="5837458"/>
                    <a:pt x="4371973" y="5883752"/>
                  </a:cubicBezTo>
                  <a:lnTo>
                    <a:pt x="4371974" y="5883757"/>
                  </a:lnTo>
                  <a:lnTo>
                    <a:pt x="4389877" y="5935946"/>
                  </a:lnTo>
                  <a:lnTo>
                    <a:pt x="4389878" y="5935950"/>
                  </a:lnTo>
                  <a:lnTo>
                    <a:pt x="4386259" y="5993290"/>
                  </a:lnTo>
                  <a:lnTo>
                    <a:pt x="4386259" y="5993291"/>
                  </a:lnTo>
                  <a:cubicBezTo>
                    <a:pt x="4385116" y="6004531"/>
                    <a:pt x="4385306" y="6017485"/>
                    <a:pt x="4379782" y="6026440"/>
                  </a:cubicBezTo>
                  <a:cubicBezTo>
                    <a:pt x="4362445" y="6054825"/>
                    <a:pt x="4343778" y="6082258"/>
                    <a:pt x="4323583" y="6108738"/>
                  </a:cubicBezTo>
                  <a:cubicBezTo>
                    <a:pt x="4314914" y="6120074"/>
                    <a:pt x="4309961" y="6126884"/>
                    <a:pt x="4309890" y="6133314"/>
                  </a:cubicBezTo>
                  <a:lnTo>
                    <a:pt x="4309890" y="6133315"/>
                  </a:lnTo>
                  <a:lnTo>
                    <a:pt x="4313591" y="6143190"/>
                  </a:lnTo>
                  <a:lnTo>
                    <a:pt x="4325486" y="6155600"/>
                  </a:lnTo>
                  <a:lnTo>
                    <a:pt x="4325488" y="6155603"/>
                  </a:lnTo>
                  <a:cubicBezTo>
                    <a:pt x="4347778" y="6175798"/>
                    <a:pt x="4359398" y="6200945"/>
                    <a:pt x="4364160" y="6228757"/>
                  </a:cubicBezTo>
                  <a:lnTo>
                    <a:pt x="4381497" y="6361540"/>
                  </a:lnTo>
                  <a:lnTo>
                    <a:pt x="4381497" y="6361539"/>
                  </a:lnTo>
                  <a:cubicBezTo>
                    <a:pt x="4377877" y="6317151"/>
                    <a:pt x="4371590" y="6272764"/>
                    <a:pt x="4364160" y="6228756"/>
                  </a:cubicBezTo>
                  <a:cubicBezTo>
                    <a:pt x="4359398" y="6200944"/>
                    <a:pt x="4347778" y="6175797"/>
                    <a:pt x="4325488" y="6155602"/>
                  </a:cubicBezTo>
                  <a:lnTo>
                    <a:pt x="4325486" y="6155600"/>
                  </a:lnTo>
                  <a:lnTo>
                    <a:pt x="4309890" y="6133315"/>
                  </a:lnTo>
                  <a:lnTo>
                    <a:pt x="4323583" y="6108739"/>
                  </a:lnTo>
                  <a:cubicBezTo>
                    <a:pt x="4343778" y="6082259"/>
                    <a:pt x="4362445" y="6054826"/>
                    <a:pt x="4379782" y="6026441"/>
                  </a:cubicBezTo>
                  <a:cubicBezTo>
                    <a:pt x="4385306" y="6017486"/>
                    <a:pt x="4385116" y="6004532"/>
                    <a:pt x="4386259" y="5993292"/>
                  </a:cubicBezTo>
                  <a:lnTo>
                    <a:pt x="4386259" y="5993290"/>
                  </a:lnTo>
                  <a:lnTo>
                    <a:pt x="4389712" y="5964477"/>
                  </a:lnTo>
                  <a:lnTo>
                    <a:pt x="4389878" y="5935950"/>
                  </a:lnTo>
                  <a:lnTo>
                    <a:pt x="4389878" y="5935949"/>
                  </a:lnTo>
                  <a:lnTo>
                    <a:pt x="4389877" y="5935946"/>
                  </a:lnTo>
                  <a:lnTo>
                    <a:pt x="4382997" y="5909351"/>
                  </a:lnTo>
                  <a:lnTo>
                    <a:pt x="4371974" y="5883757"/>
                  </a:lnTo>
                  <a:lnTo>
                    <a:pt x="4371973" y="5883751"/>
                  </a:lnTo>
                  <a:cubicBezTo>
                    <a:pt x="4350063" y="5837457"/>
                    <a:pt x="4322821" y="5794974"/>
                    <a:pt x="4283578" y="5760873"/>
                  </a:cubicBezTo>
                  <a:cubicBezTo>
                    <a:pt x="4278433" y="5756493"/>
                    <a:pt x="4276527" y="5747728"/>
                    <a:pt x="4274812" y="5740488"/>
                  </a:cubicBezTo>
                  <a:cubicBezTo>
                    <a:pt x="4271954" y="5728678"/>
                    <a:pt x="4269289" y="5716485"/>
                    <a:pt x="4268907" y="5704483"/>
                  </a:cubicBezTo>
                  <a:cubicBezTo>
                    <a:pt x="4267003" y="5646189"/>
                    <a:pt x="4240332" y="5600467"/>
                    <a:pt x="4197659" y="5562746"/>
                  </a:cubicBezTo>
                  <a:lnTo>
                    <a:pt x="4188085" y="5547578"/>
                  </a:lnTo>
                  <a:lnTo>
                    <a:pt x="4198231" y="5531694"/>
                  </a:lnTo>
                  <a:lnTo>
                    <a:pt x="4198232" y="5531692"/>
                  </a:lnTo>
                  <a:lnTo>
                    <a:pt x="4206630" y="5520422"/>
                  </a:lnTo>
                  <a:lnTo>
                    <a:pt x="4208850" y="5507668"/>
                  </a:lnTo>
                  <a:lnTo>
                    <a:pt x="4208850" y="5507667"/>
                  </a:lnTo>
                  <a:cubicBezTo>
                    <a:pt x="4208803" y="5498832"/>
                    <a:pt x="4206231" y="5489497"/>
                    <a:pt x="4204327" y="5480637"/>
                  </a:cubicBezTo>
                  <a:cubicBezTo>
                    <a:pt x="4200516" y="5462351"/>
                    <a:pt x="4196514" y="5443870"/>
                    <a:pt x="4192704" y="5425582"/>
                  </a:cubicBezTo>
                  <a:cubicBezTo>
                    <a:pt x="4190038" y="5412057"/>
                    <a:pt x="4187752" y="5398721"/>
                    <a:pt x="4184513" y="5385384"/>
                  </a:cubicBezTo>
                  <a:lnTo>
                    <a:pt x="4179637" y="5355014"/>
                  </a:lnTo>
                  <a:lnTo>
                    <a:pt x="4183557" y="5321350"/>
                  </a:lnTo>
                  <a:lnTo>
                    <a:pt x="4208517" y="5272797"/>
                  </a:lnTo>
                  <a:lnTo>
                    <a:pt x="4225669" y="5241089"/>
                  </a:lnTo>
                  <a:lnTo>
                    <a:pt x="4231973" y="5229433"/>
                  </a:lnTo>
                  <a:lnTo>
                    <a:pt x="4232139" y="5179068"/>
                  </a:lnTo>
                  <a:lnTo>
                    <a:pt x="4232139" y="5179067"/>
                  </a:lnTo>
                  <a:cubicBezTo>
                    <a:pt x="4231663" y="5176876"/>
                    <a:pt x="4230473" y="5174400"/>
                    <a:pt x="4229593" y="5172090"/>
                  </a:cubicBezTo>
                  <a:lnTo>
                    <a:pt x="4228901" y="5166114"/>
                  </a:lnTo>
                  <a:lnTo>
                    <a:pt x="4235616" y="5133225"/>
                  </a:lnTo>
                  <a:lnTo>
                    <a:pt x="4235616" y="5133224"/>
                  </a:lnTo>
                  <a:lnTo>
                    <a:pt x="4235615" y="5133220"/>
                  </a:lnTo>
                  <a:lnTo>
                    <a:pt x="4228473" y="5102461"/>
                  </a:lnTo>
                  <a:lnTo>
                    <a:pt x="4222587" y="5087441"/>
                  </a:lnTo>
                  <a:lnTo>
                    <a:pt x="4222582" y="5087423"/>
                  </a:lnTo>
                  <a:cubicBezTo>
                    <a:pt x="4216496" y="5072411"/>
                    <a:pt x="4210397" y="5057381"/>
                    <a:pt x="4209468" y="5041521"/>
                  </a:cubicBezTo>
                  <a:cubicBezTo>
                    <a:pt x="4208326" y="5022852"/>
                    <a:pt x="4194228" y="5003801"/>
                    <a:pt x="4182989" y="4987037"/>
                  </a:cubicBezTo>
                  <a:lnTo>
                    <a:pt x="4165707" y="4957454"/>
                  </a:lnTo>
                  <a:lnTo>
                    <a:pt x="4158155" y="4933805"/>
                  </a:lnTo>
                  <a:lnTo>
                    <a:pt x="4159557" y="4912169"/>
                  </a:lnTo>
                  <a:cubicBezTo>
                    <a:pt x="4161319" y="4904358"/>
                    <a:pt x="4161831" y="4896714"/>
                    <a:pt x="4161262" y="4889276"/>
                  </a:cubicBezTo>
                  <a:lnTo>
                    <a:pt x="4161262" y="4889275"/>
                  </a:lnTo>
                  <a:lnTo>
                    <a:pt x="4156484" y="4867614"/>
                  </a:lnTo>
                  <a:lnTo>
                    <a:pt x="4153733" y="4863343"/>
                  </a:lnTo>
                  <a:lnTo>
                    <a:pt x="4151983" y="4857317"/>
                  </a:lnTo>
                  <a:cubicBezTo>
                    <a:pt x="4146840" y="4847214"/>
                    <a:pt x="4139839" y="4837703"/>
                    <a:pt x="4131552" y="4828916"/>
                  </a:cubicBezTo>
                  <a:lnTo>
                    <a:pt x="4116716" y="4800483"/>
                  </a:lnTo>
                  <a:lnTo>
                    <a:pt x="4118025" y="4767765"/>
                  </a:lnTo>
                  <a:cubicBezTo>
                    <a:pt x="4123931" y="4738236"/>
                    <a:pt x="4124313" y="4707565"/>
                    <a:pt x="4127932" y="4677656"/>
                  </a:cubicBezTo>
                  <a:cubicBezTo>
                    <a:pt x="4128694" y="4671177"/>
                    <a:pt x="4131362" y="4662987"/>
                    <a:pt x="4135934" y="4659175"/>
                  </a:cubicBezTo>
                  <a:cubicBezTo>
                    <a:pt x="4192704" y="4612501"/>
                    <a:pt x="4193276" y="4546777"/>
                    <a:pt x="4195944" y="4482005"/>
                  </a:cubicBezTo>
                  <a:cubicBezTo>
                    <a:pt x="4197659" y="4442762"/>
                    <a:pt x="4197659" y="4403326"/>
                    <a:pt x="4196706" y="4363891"/>
                  </a:cubicBezTo>
                  <a:lnTo>
                    <a:pt x="4196706" y="4363890"/>
                  </a:lnTo>
                  <a:cubicBezTo>
                    <a:pt x="4196514" y="4350554"/>
                    <a:pt x="4193466" y="4336457"/>
                    <a:pt x="4187752" y="4324645"/>
                  </a:cubicBezTo>
                  <a:cubicBezTo>
                    <a:pt x="4175749" y="4300070"/>
                    <a:pt x="4160129" y="4277401"/>
                    <a:pt x="4147936" y="4253014"/>
                  </a:cubicBezTo>
                  <a:close/>
                  <a:moveTo>
                    <a:pt x="4211111" y="2836172"/>
                  </a:moveTo>
                  <a:lnTo>
                    <a:pt x="4202421" y="2848793"/>
                  </a:lnTo>
                  <a:cubicBezTo>
                    <a:pt x="4197421" y="2865010"/>
                    <a:pt x="4191562" y="2881307"/>
                    <a:pt x="4186816" y="2897785"/>
                  </a:cubicBezTo>
                  <a:lnTo>
                    <a:pt x="4185787" y="2903551"/>
                  </a:lnTo>
                  <a:lnTo>
                    <a:pt x="4182513" y="2914328"/>
                  </a:lnTo>
                  <a:lnTo>
                    <a:pt x="4177882" y="2947858"/>
                  </a:lnTo>
                  <a:lnTo>
                    <a:pt x="4177881" y="2947862"/>
                  </a:lnTo>
                  <a:lnTo>
                    <a:pt x="4177881" y="2947863"/>
                  </a:lnTo>
                  <a:cubicBezTo>
                    <a:pt x="4177512" y="2959157"/>
                    <a:pt x="4178512" y="2970576"/>
                    <a:pt x="4181465" y="2982149"/>
                  </a:cubicBezTo>
                  <a:lnTo>
                    <a:pt x="4193158" y="3077402"/>
                  </a:lnTo>
                  <a:lnTo>
                    <a:pt x="4180703" y="3172654"/>
                  </a:lnTo>
                  <a:cubicBezTo>
                    <a:pt x="4154794" y="3276480"/>
                    <a:pt x="4127362" y="3380305"/>
                    <a:pt x="4133076" y="3489467"/>
                  </a:cubicBezTo>
                  <a:cubicBezTo>
                    <a:pt x="4134028" y="3507563"/>
                    <a:pt x="4122407" y="3529090"/>
                    <a:pt x="4110977" y="3544713"/>
                  </a:cubicBezTo>
                  <a:cubicBezTo>
                    <a:pt x="4100119" y="3559668"/>
                    <a:pt x="4094260" y="3566812"/>
                    <a:pt x="4093355" y="3574408"/>
                  </a:cubicBezTo>
                  <a:lnTo>
                    <a:pt x="4093355" y="3574409"/>
                  </a:lnTo>
                  <a:cubicBezTo>
                    <a:pt x="4092450" y="3582005"/>
                    <a:pt x="4096499" y="3590054"/>
                    <a:pt x="4105453" y="3606818"/>
                  </a:cubicBezTo>
                  <a:cubicBezTo>
                    <a:pt x="4109835" y="3614820"/>
                    <a:pt x="4112501" y="3624726"/>
                    <a:pt x="4118979" y="3630633"/>
                  </a:cubicBezTo>
                  <a:lnTo>
                    <a:pt x="4136708" y="3654416"/>
                  </a:lnTo>
                  <a:lnTo>
                    <a:pt x="4140382" y="3668940"/>
                  </a:lnTo>
                  <a:lnTo>
                    <a:pt x="4143220" y="3680164"/>
                  </a:lnTo>
                  <a:lnTo>
                    <a:pt x="4139172" y="3734837"/>
                  </a:lnTo>
                  <a:lnTo>
                    <a:pt x="4139172" y="3734838"/>
                  </a:lnTo>
                  <a:cubicBezTo>
                    <a:pt x="4138220" y="3741316"/>
                    <a:pt x="4136886" y="3749126"/>
                    <a:pt x="4139554" y="3754653"/>
                  </a:cubicBezTo>
                  <a:lnTo>
                    <a:pt x="4145911" y="3789776"/>
                  </a:lnTo>
                  <a:lnTo>
                    <a:pt x="4130980" y="3822472"/>
                  </a:lnTo>
                  <a:cubicBezTo>
                    <a:pt x="4123932" y="3831902"/>
                    <a:pt x="4118312" y="3842046"/>
                    <a:pt x="4116645" y="3852619"/>
                  </a:cubicBezTo>
                  <a:lnTo>
                    <a:pt x="4116645" y="3852620"/>
                  </a:lnTo>
                  <a:lnTo>
                    <a:pt x="4117425" y="3868764"/>
                  </a:lnTo>
                  <a:lnTo>
                    <a:pt x="4126028" y="3885337"/>
                  </a:lnTo>
                  <a:lnTo>
                    <a:pt x="4126028" y="3885339"/>
                  </a:lnTo>
                  <a:cubicBezTo>
                    <a:pt x="4135744" y="3897722"/>
                    <a:pt x="4143150" y="3910319"/>
                    <a:pt x="4148409" y="3923125"/>
                  </a:cubicBezTo>
                  <a:lnTo>
                    <a:pt x="4157913" y="3962160"/>
                  </a:lnTo>
                  <a:lnTo>
                    <a:pt x="4142221" y="4043838"/>
                  </a:lnTo>
                  <a:lnTo>
                    <a:pt x="4142220" y="4043839"/>
                  </a:lnTo>
                  <a:cubicBezTo>
                    <a:pt x="4133457" y="4063842"/>
                    <a:pt x="4128075" y="4083702"/>
                    <a:pt x="4127099" y="4103825"/>
                  </a:cubicBezTo>
                  <a:lnTo>
                    <a:pt x="4127099" y="4103826"/>
                  </a:lnTo>
                  <a:lnTo>
                    <a:pt x="4129066" y="4134256"/>
                  </a:lnTo>
                  <a:lnTo>
                    <a:pt x="4138410" y="4165382"/>
                  </a:lnTo>
                  <a:lnTo>
                    <a:pt x="4138410" y="4165384"/>
                  </a:lnTo>
                  <a:lnTo>
                    <a:pt x="4142315" y="4192388"/>
                  </a:lnTo>
                  <a:lnTo>
                    <a:pt x="4142315" y="4192387"/>
                  </a:lnTo>
                  <a:cubicBezTo>
                    <a:pt x="4142411" y="4182767"/>
                    <a:pt x="4141839" y="4173480"/>
                    <a:pt x="4138410" y="4165383"/>
                  </a:cubicBezTo>
                  <a:lnTo>
                    <a:pt x="4138410" y="4165382"/>
                  </a:lnTo>
                  <a:lnTo>
                    <a:pt x="4127099" y="4103826"/>
                  </a:lnTo>
                  <a:lnTo>
                    <a:pt x="4142220" y="4043840"/>
                  </a:lnTo>
                  <a:lnTo>
                    <a:pt x="4142221" y="4043838"/>
                  </a:lnTo>
                  <a:lnTo>
                    <a:pt x="4155523" y="4002410"/>
                  </a:lnTo>
                  <a:lnTo>
                    <a:pt x="4157913" y="3962160"/>
                  </a:lnTo>
                  <a:lnTo>
                    <a:pt x="4157913" y="3962159"/>
                  </a:lnTo>
                  <a:cubicBezTo>
                    <a:pt x="4155651" y="3935727"/>
                    <a:pt x="4145460" y="3910104"/>
                    <a:pt x="4126028" y="3885338"/>
                  </a:cubicBezTo>
                  <a:lnTo>
                    <a:pt x="4126028" y="3885337"/>
                  </a:lnTo>
                  <a:lnTo>
                    <a:pt x="4116645" y="3852620"/>
                  </a:lnTo>
                  <a:lnTo>
                    <a:pt x="4130980" y="3822473"/>
                  </a:lnTo>
                  <a:cubicBezTo>
                    <a:pt x="4139172" y="3811614"/>
                    <a:pt x="4144316" y="3800897"/>
                    <a:pt x="4145911" y="3789777"/>
                  </a:cubicBezTo>
                  <a:lnTo>
                    <a:pt x="4145911" y="3789776"/>
                  </a:lnTo>
                  <a:cubicBezTo>
                    <a:pt x="4147507" y="3778655"/>
                    <a:pt x="4145554" y="3767130"/>
                    <a:pt x="4139554" y="3754652"/>
                  </a:cubicBezTo>
                  <a:lnTo>
                    <a:pt x="4139172" y="3734838"/>
                  </a:lnTo>
                  <a:lnTo>
                    <a:pt x="4143220" y="3680164"/>
                  </a:lnTo>
                  <a:lnTo>
                    <a:pt x="4143220" y="3680163"/>
                  </a:lnTo>
                  <a:lnTo>
                    <a:pt x="4140382" y="3668940"/>
                  </a:lnTo>
                  <a:lnTo>
                    <a:pt x="4136708" y="3654416"/>
                  </a:lnTo>
                  <a:lnTo>
                    <a:pt x="4136708" y="3654416"/>
                  </a:lnTo>
                  <a:lnTo>
                    <a:pt x="4136708" y="3654415"/>
                  </a:lnTo>
                  <a:cubicBezTo>
                    <a:pt x="4132898" y="3646123"/>
                    <a:pt x="4127219" y="3638157"/>
                    <a:pt x="4118979" y="3630632"/>
                  </a:cubicBezTo>
                  <a:cubicBezTo>
                    <a:pt x="4112501" y="3624725"/>
                    <a:pt x="4109835" y="3614819"/>
                    <a:pt x="4105453" y="3606817"/>
                  </a:cubicBezTo>
                  <a:cubicBezTo>
                    <a:pt x="4100976" y="3598435"/>
                    <a:pt x="4097725" y="3592232"/>
                    <a:pt x="4095707" y="3587174"/>
                  </a:cubicBezTo>
                  <a:lnTo>
                    <a:pt x="4093355" y="3574408"/>
                  </a:lnTo>
                  <a:lnTo>
                    <a:pt x="4098434" y="3562321"/>
                  </a:lnTo>
                  <a:cubicBezTo>
                    <a:pt x="4101369" y="3557716"/>
                    <a:pt x="4105548" y="3552191"/>
                    <a:pt x="4110977" y="3544714"/>
                  </a:cubicBezTo>
                  <a:cubicBezTo>
                    <a:pt x="4122407" y="3529091"/>
                    <a:pt x="4134028" y="3507564"/>
                    <a:pt x="4133076" y="3489468"/>
                  </a:cubicBezTo>
                  <a:cubicBezTo>
                    <a:pt x="4127362" y="3380306"/>
                    <a:pt x="4154794" y="3276481"/>
                    <a:pt x="4180703" y="3172655"/>
                  </a:cubicBezTo>
                  <a:cubicBezTo>
                    <a:pt x="4188705" y="3140650"/>
                    <a:pt x="4192943" y="3109026"/>
                    <a:pt x="4193158" y="3077402"/>
                  </a:cubicBezTo>
                  <a:lnTo>
                    <a:pt x="4193158" y="3077401"/>
                  </a:lnTo>
                  <a:cubicBezTo>
                    <a:pt x="4193372" y="3045777"/>
                    <a:pt x="4189562" y="3014153"/>
                    <a:pt x="4181465" y="2982148"/>
                  </a:cubicBezTo>
                  <a:lnTo>
                    <a:pt x="4177881" y="2947863"/>
                  </a:lnTo>
                  <a:lnTo>
                    <a:pt x="4177882" y="2947858"/>
                  </a:lnTo>
                  <a:lnTo>
                    <a:pt x="4185787" y="2903551"/>
                  </a:lnTo>
                  <a:lnTo>
                    <a:pt x="4202421" y="2848794"/>
                  </a:lnTo>
                  <a:cubicBezTo>
                    <a:pt x="4203754" y="2844317"/>
                    <a:pt x="4207040" y="2839983"/>
                    <a:pt x="4211111" y="2836173"/>
                  </a:cubicBezTo>
                  <a:close/>
                  <a:moveTo>
                    <a:pt x="3726625" y="1508458"/>
                  </a:moveTo>
                  <a:lnTo>
                    <a:pt x="3698531" y="1596214"/>
                  </a:lnTo>
                  <a:cubicBezTo>
                    <a:pt x="3696054" y="1604979"/>
                    <a:pt x="3697579" y="1615837"/>
                    <a:pt x="3700436" y="1624981"/>
                  </a:cubicBezTo>
                  <a:cubicBezTo>
                    <a:pt x="3710152" y="1656224"/>
                    <a:pt x="3734537" y="1676037"/>
                    <a:pt x="3757017" y="1697754"/>
                  </a:cubicBezTo>
                  <a:cubicBezTo>
                    <a:pt x="3766924" y="1707280"/>
                    <a:pt x="3773972" y="1720424"/>
                    <a:pt x="3779686" y="1733189"/>
                  </a:cubicBezTo>
                  <a:cubicBezTo>
                    <a:pt x="3794357" y="1766336"/>
                    <a:pt x="3807501" y="1800247"/>
                    <a:pt x="3821407" y="1833776"/>
                  </a:cubicBezTo>
                  <a:cubicBezTo>
                    <a:pt x="3822741" y="1837014"/>
                    <a:pt x="3826170" y="1839680"/>
                    <a:pt x="3829028" y="1842159"/>
                  </a:cubicBezTo>
                  <a:cubicBezTo>
                    <a:pt x="3859129" y="1866923"/>
                    <a:pt x="3889418" y="1891498"/>
                    <a:pt x="3919519" y="1916455"/>
                  </a:cubicBezTo>
                  <a:cubicBezTo>
                    <a:pt x="3925233" y="1921217"/>
                    <a:pt x="3929425" y="1928077"/>
                    <a:pt x="3934949" y="1933220"/>
                  </a:cubicBezTo>
                  <a:cubicBezTo>
                    <a:pt x="3942569" y="1940460"/>
                    <a:pt x="3949810" y="1949604"/>
                    <a:pt x="3958954" y="1953414"/>
                  </a:cubicBezTo>
                  <a:cubicBezTo>
                    <a:pt x="3987719" y="1965225"/>
                    <a:pt x="4000103" y="1987895"/>
                    <a:pt x="4005437" y="2016470"/>
                  </a:cubicBezTo>
                  <a:cubicBezTo>
                    <a:pt x="4010390" y="2042571"/>
                    <a:pt x="4014582" y="2068670"/>
                    <a:pt x="4020296" y="2094579"/>
                  </a:cubicBezTo>
                  <a:cubicBezTo>
                    <a:pt x="4027154" y="2126202"/>
                    <a:pt x="4034584" y="2157637"/>
                    <a:pt x="4042967" y="2188880"/>
                  </a:cubicBezTo>
                  <a:cubicBezTo>
                    <a:pt x="4046587" y="2202405"/>
                    <a:pt x="4050777" y="2216693"/>
                    <a:pt x="4058207" y="2228315"/>
                  </a:cubicBezTo>
                  <a:cubicBezTo>
                    <a:pt x="4078782" y="2260891"/>
                    <a:pt x="4092688" y="2295754"/>
                    <a:pt x="4087164" y="2334045"/>
                  </a:cubicBezTo>
                  <a:cubicBezTo>
                    <a:pt x="4082782" y="2364716"/>
                    <a:pt x="4094022" y="2390435"/>
                    <a:pt x="4111549" y="2409486"/>
                  </a:cubicBezTo>
                  <a:cubicBezTo>
                    <a:pt x="4119503" y="2418155"/>
                    <a:pt x="4125016" y="2426977"/>
                    <a:pt x="4128650" y="2435913"/>
                  </a:cubicBezTo>
                  <a:lnTo>
                    <a:pt x="4134481" y="2463018"/>
                  </a:lnTo>
                  <a:lnTo>
                    <a:pt x="4125839" y="2518262"/>
                  </a:lnTo>
                  <a:lnTo>
                    <a:pt x="4125838" y="2518264"/>
                  </a:lnTo>
                  <a:cubicBezTo>
                    <a:pt x="4123171" y="2527790"/>
                    <a:pt x="4122027" y="2536457"/>
                    <a:pt x="4122194" y="2545006"/>
                  </a:cubicBezTo>
                  <a:lnTo>
                    <a:pt x="4122194" y="2545007"/>
                  </a:lnTo>
                  <a:cubicBezTo>
                    <a:pt x="4122360" y="2553556"/>
                    <a:pt x="4123837" y="2561986"/>
                    <a:pt x="4126408" y="2571035"/>
                  </a:cubicBezTo>
                  <a:cubicBezTo>
                    <a:pt x="4138410" y="2612946"/>
                    <a:pt x="4170987" y="2640951"/>
                    <a:pt x="4199563" y="2668002"/>
                  </a:cubicBezTo>
                  <a:cubicBezTo>
                    <a:pt x="4223947" y="2691055"/>
                    <a:pt x="4237663" y="2716964"/>
                    <a:pt x="4247953" y="2745349"/>
                  </a:cubicBezTo>
                  <a:lnTo>
                    <a:pt x="4247954" y="2745352"/>
                  </a:lnTo>
                  <a:lnTo>
                    <a:pt x="4253873" y="2778006"/>
                  </a:lnTo>
                  <a:lnTo>
                    <a:pt x="4253453" y="2785440"/>
                  </a:lnTo>
                  <a:lnTo>
                    <a:pt x="4243374" y="2811780"/>
                  </a:lnTo>
                  <a:lnTo>
                    <a:pt x="4243371" y="2811787"/>
                  </a:lnTo>
                  <a:lnTo>
                    <a:pt x="4243372" y="2811787"/>
                  </a:lnTo>
                  <a:lnTo>
                    <a:pt x="4243374" y="2811780"/>
                  </a:lnTo>
                  <a:lnTo>
                    <a:pt x="4253025" y="2793023"/>
                  </a:lnTo>
                  <a:lnTo>
                    <a:pt x="4253453" y="2785440"/>
                  </a:lnTo>
                  <a:lnTo>
                    <a:pt x="4254654" y="2782305"/>
                  </a:lnTo>
                  <a:lnTo>
                    <a:pt x="4253873" y="2778006"/>
                  </a:lnTo>
                  <a:lnTo>
                    <a:pt x="4254284" y="2770758"/>
                  </a:lnTo>
                  <a:lnTo>
                    <a:pt x="4247954" y="2745352"/>
                  </a:lnTo>
                  <a:lnTo>
                    <a:pt x="4247953" y="2745348"/>
                  </a:lnTo>
                  <a:cubicBezTo>
                    <a:pt x="4237663" y="2716963"/>
                    <a:pt x="4223947" y="2691054"/>
                    <a:pt x="4199563" y="2668001"/>
                  </a:cubicBezTo>
                  <a:cubicBezTo>
                    <a:pt x="4170987" y="2640950"/>
                    <a:pt x="4138410" y="2612945"/>
                    <a:pt x="4126408" y="2571034"/>
                  </a:cubicBezTo>
                  <a:lnTo>
                    <a:pt x="4122194" y="2545007"/>
                  </a:lnTo>
                  <a:lnTo>
                    <a:pt x="4125838" y="2518265"/>
                  </a:lnTo>
                  <a:lnTo>
                    <a:pt x="4125839" y="2518262"/>
                  </a:lnTo>
                  <a:lnTo>
                    <a:pt x="4132419" y="2490551"/>
                  </a:lnTo>
                  <a:lnTo>
                    <a:pt x="4134481" y="2463018"/>
                  </a:lnTo>
                  <a:lnTo>
                    <a:pt x="4134481" y="2463017"/>
                  </a:lnTo>
                  <a:cubicBezTo>
                    <a:pt x="4133600" y="2444777"/>
                    <a:pt x="4127457" y="2426822"/>
                    <a:pt x="4111549" y="2409485"/>
                  </a:cubicBezTo>
                  <a:cubicBezTo>
                    <a:pt x="4094022" y="2390434"/>
                    <a:pt x="4082782" y="2364715"/>
                    <a:pt x="4087164" y="2334044"/>
                  </a:cubicBezTo>
                  <a:cubicBezTo>
                    <a:pt x="4092688" y="2295753"/>
                    <a:pt x="4078782" y="2260890"/>
                    <a:pt x="4058207" y="2228314"/>
                  </a:cubicBezTo>
                  <a:cubicBezTo>
                    <a:pt x="4050777" y="2216692"/>
                    <a:pt x="4046587" y="2202404"/>
                    <a:pt x="4042967" y="2188879"/>
                  </a:cubicBezTo>
                  <a:cubicBezTo>
                    <a:pt x="4034584" y="2157636"/>
                    <a:pt x="4027154" y="2126201"/>
                    <a:pt x="4020296" y="2094578"/>
                  </a:cubicBezTo>
                  <a:cubicBezTo>
                    <a:pt x="4014582" y="2068669"/>
                    <a:pt x="4010390" y="2042570"/>
                    <a:pt x="4005437" y="2016469"/>
                  </a:cubicBezTo>
                  <a:cubicBezTo>
                    <a:pt x="4000103" y="1987894"/>
                    <a:pt x="3987719" y="1965224"/>
                    <a:pt x="3958954" y="1953413"/>
                  </a:cubicBezTo>
                  <a:cubicBezTo>
                    <a:pt x="3949810" y="1949603"/>
                    <a:pt x="3942569" y="1940459"/>
                    <a:pt x="3934949" y="1933219"/>
                  </a:cubicBezTo>
                  <a:cubicBezTo>
                    <a:pt x="3929425" y="1928076"/>
                    <a:pt x="3925233" y="1921216"/>
                    <a:pt x="3919519" y="1916454"/>
                  </a:cubicBezTo>
                  <a:cubicBezTo>
                    <a:pt x="3889418" y="1891497"/>
                    <a:pt x="3859129" y="1866922"/>
                    <a:pt x="3829028" y="1842158"/>
                  </a:cubicBezTo>
                  <a:cubicBezTo>
                    <a:pt x="3826170" y="1839679"/>
                    <a:pt x="3822741" y="1837013"/>
                    <a:pt x="3821407" y="1833775"/>
                  </a:cubicBezTo>
                  <a:cubicBezTo>
                    <a:pt x="3807501" y="1800246"/>
                    <a:pt x="3794358" y="1766335"/>
                    <a:pt x="3779686" y="1733188"/>
                  </a:cubicBezTo>
                  <a:cubicBezTo>
                    <a:pt x="3773972" y="1720423"/>
                    <a:pt x="3766924" y="1707279"/>
                    <a:pt x="3757018" y="1697753"/>
                  </a:cubicBezTo>
                  <a:cubicBezTo>
                    <a:pt x="3734538" y="1676036"/>
                    <a:pt x="3710152" y="1656223"/>
                    <a:pt x="3700436" y="1624980"/>
                  </a:cubicBezTo>
                  <a:cubicBezTo>
                    <a:pt x="3697580" y="1615836"/>
                    <a:pt x="3696055" y="1604978"/>
                    <a:pt x="3698532" y="1596213"/>
                  </a:cubicBezTo>
                  <a:close/>
                  <a:moveTo>
                    <a:pt x="3745230" y="1459073"/>
                  </a:moveTo>
                  <a:lnTo>
                    <a:pt x="3745229" y="1459074"/>
                  </a:lnTo>
                  <a:lnTo>
                    <a:pt x="3736012" y="1481572"/>
                  </a:lnTo>
                  <a:close/>
                  <a:moveTo>
                    <a:pt x="3764423" y="1268758"/>
                  </a:moveTo>
                  <a:cubicBezTo>
                    <a:pt x="3764875" y="1275402"/>
                    <a:pt x="3766447" y="1281689"/>
                    <a:pt x="3769590" y="1286070"/>
                  </a:cubicBezTo>
                  <a:cubicBezTo>
                    <a:pt x="3784163" y="1306930"/>
                    <a:pt x="3790403" y="1328553"/>
                    <a:pt x="3791927" y="1350628"/>
                  </a:cubicBezTo>
                  <a:lnTo>
                    <a:pt x="3786333" y="1413840"/>
                  </a:lnTo>
                  <a:lnTo>
                    <a:pt x="3791928" y="1350627"/>
                  </a:lnTo>
                  <a:cubicBezTo>
                    <a:pt x="3790403" y="1328552"/>
                    <a:pt x="3784164" y="1306930"/>
                    <a:pt x="3769590" y="1286069"/>
                  </a:cubicBezTo>
                  <a:close/>
                  <a:moveTo>
                    <a:pt x="3706152" y="773035"/>
                  </a:moveTo>
                  <a:lnTo>
                    <a:pt x="3706152" y="773036"/>
                  </a:lnTo>
                  <a:cubicBezTo>
                    <a:pt x="3708438" y="800277"/>
                    <a:pt x="3711676" y="827330"/>
                    <a:pt x="3714152" y="854380"/>
                  </a:cubicBezTo>
                  <a:cubicBezTo>
                    <a:pt x="3716438" y="878957"/>
                    <a:pt x="3717200" y="903723"/>
                    <a:pt x="3745205" y="915344"/>
                  </a:cubicBezTo>
                  <a:cubicBezTo>
                    <a:pt x="3749587" y="917060"/>
                    <a:pt x="3752825" y="922774"/>
                    <a:pt x="3755683" y="927156"/>
                  </a:cubicBezTo>
                  <a:cubicBezTo>
                    <a:pt x="3799691" y="994786"/>
                    <a:pt x="3798547" y="1030981"/>
                    <a:pt x="3752063" y="1097088"/>
                  </a:cubicBezTo>
                  <a:cubicBezTo>
                    <a:pt x="3747301" y="1103946"/>
                    <a:pt x="3743871" y="1118614"/>
                    <a:pt x="3747681" y="1123186"/>
                  </a:cubicBezTo>
                  <a:cubicBezTo>
                    <a:pt x="3763493" y="1142618"/>
                    <a:pt x="3770542" y="1162954"/>
                    <a:pt x="3772400" y="1184029"/>
                  </a:cubicBezTo>
                  <a:cubicBezTo>
                    <a:pt x="3770542" y="1162954"/>
                    <a:pt x="3763494" y="1142617"/>
                    <a:pt x="3747682" y="1123185"/>
                  </a:cubicBezTo>
                  <a:cubicBezTo>
                    <a:pt x="3743872" y="1118613"/>
                    <a:pt x="3747302" y="1103945"/>
                    <a:pt x="3752064" y="1097087"/>
                  </a:cubicBezTo>
                  <a:cubicBezTo>
                    <a:pt x="3798548" y="1030980"/>
                    <a:pt x="3799692" y="994785"/>
                    <a:pt x="3755684" y="927155"/>
                  </a:cubicBezTo>
                  <a:cubicBezTo>
                    <a:pt x="3752826" y="922773"/>
                    <a:pt x="3749588" y="917059"/>
                    <a:pt x="3745206" y="915343"/>
                  </a:cubicBezTo>
                  <a:cubicBezTo>
                    <a:pt x="3717200" y="903722"/>
                    <a:pt x="3716438" y="878956"/>
                    <a:pt x="3714152" y="854379"/>
                  </a:cubicBezTo>
                  <a:close/>
                  <a:moveTo>
                    <a:pt x="3761553" y="517851"/>
                  </a:moveTo>
                  <a:lnTo>
                    <a:pt x="3752635" y="556048"/>
                  </a:lnTo>
                  <a:cubicBezTo>
                    <a:pt x="3750539" y="564049"/>
                    <a:pt x="3745015" y="572623"/>
                    <a:pt x="3746157" y="580051"/>
                  </a:cubicBezTo>
                  <a:cubicBezTo>
                    <a:pt x="3749491" y="601579"/>
                    <a:pt x="3747062" y="622201"/>
                    <a:pt x="3742776" y="642538"/>
                  </a:cubicBezTo>
                  <a:lnTo>
                    <a:pt x="3730253" y="694928"/>
                  </a:lnTo>
                  <a:lnTo>
                    <a:pt x="3742777" y="642537"/>
                  </a:lnTo>
                  <a:cubicBezTo>
                    <a:pt x="3747063" y="622201"/>
                    <a:pt x="3749492" y="601578"/>
                    <a:pt x="3746158" y="580050"/>
                  </a:cubicBezTo>
                  <a:cubicBezTo>
                    <a:pt x="3745016" y="572622"/>
                    <a:pt x="3750540" y="564048"/>
                    <a:pt x="3752636" y="556047"/>
                  </a:cubicBezTo>
                  <a:close/>
                  <a:moveTo>
                    <a:pt x="3774848" y="298169"/>
                  </a:moveTo>
                  <a:lnTo>
                    <a:pt x="3760065" y="313534"/>
                  </a:lnTo>
                  <a:cubicBezTo>
                    <a:pt x="3755873" y="316390"/>
                    <a:pt x="3758159" y="330299"/>
                    <a:pt x="3759493" y="338871"/>
                  </a:cubicBezTo>
                  <a:lnTo>
                    <a:pt x="3759500" y="338900"/>
                  </a:lnTo>
                  <a:lnTo>
                    <a:pt x="3769400" y="395640"/>
                  </a:lnTo>
                  <a:lnTo>
                    <a:pt x="3765590" y="367328"/>
                  </a:lnTo>
                  <a:lnTo>
                    <a:pt x="3759500" y="338900"/>
                  </a:lnTo>
                  <a:lnTo>
                    <a:pt x="3759494" y="338870"/>
                  </a:lnTo>
                  <a:cubicBezTo>
                    <a:pt x="3758160" y="330298"/>
                    <a:pt x="3755874" y="316389"/>
                    <a:pt x="3760066" y="313533"/>
                  </a:cubicBezTo>
                  <a:close/>
                  <a:moveTo>
                    <a:pt x="3782393" y="281568"/>
                  </a:moveTo>
                  <a:lnTo>
                    <a:pt x="3777498" y="295415"/>
                  </a:lnTo>
                  <a:lnTo>
                    <a:pt x="3777499" y="295415"/>
                  </a:lnTo>
                  <a:close/>
                  <a:moveTo>
                    <a:pt x="3769073" y="24486"/>
                  </a:moveTo>
                  <a:lnTo>
                    <a:pt x="3766810" y="74129"/>
                  </a:lnTo>
                  <a:cubicBezTo>
                    <a:pt x="3767733" y="91492"/>
                    <a:pt x="3770043" y="108703"/>
                    <a:pt x="3772734" y="125861"/>
                  </a:cubicBezTo>
                  <a:lnTo>
                    <a:pt x="3777129" y="153387"/>
                  </a:lnTo>
                  <a:lnTo>
                    <a:pt x="3785402" y="228944"/>
                  </a:lnTo>
                  <a:lnTo>
                    <a:pt x="3780943" y="177271"/>
                  </a:lnTo>
                  <a:lnTo>
                    <a:pt x="3777129" y="153387"/>
                  </a:lnTo>
                  <a:lnTo>
                    <a:pt x="3776930" y="151569"/>
                  </a:lnTo>
                  <a:cubicBezTo>
                    <a:pt x="3772700" y="125876"/>
                    <a:pt x="3768195" y="100174"/>
                    <a:pt x="3766811" y="74129"/>
                  </a:cubicBezTo>
                  <a:close/>
                  <a:moveTo>
                    <a:pt x="3766492" y="0"/>
                  </a:moveTo>
                  <a:lnTo>
                    <a:pt x="4230600" y="0"/>
                  </a:lnTo>
                  <a:lnTo>
                    <a:pt x="4229473" y="2817"/>
                  </a:lnTo>
                  <a:cubicBezTo>
                    <a:pt x="4221092" y="21486"/>
                    <a:pt x="4218423" y="43012"/>
                    <a:pt x="4215375" y="63587"/>
                  </a:cubicBezTo>
                  <a:cubicBezTo>
                    <a:pt x="4209851" y="101308"/>
                    <a:pt x="4206421" y="139219"/>
                    <a:pt x="4201468" y="176939"/>
                  </a:cubicBezTo>
                  <a:cubicBezTo>
                    <a:pt x="4200325" y="184941"/>
                    <a:pt x="4198231" y="194085"/>
                    <a:pt x="4193466" y="200182"/>
                  </a:cubicBezTo>
                  <a:cubicBezTo>
                    <a:pt x="4161461" y="241901"/>
                    <a:pt x="4152508" y="292579"/>
                    <a:pt x="4155554" y="340774"/>
                  </a:cubicBezTo>
                  <a:cubicBezTo>
                    <a:pt x="4157843" y="378686"/>
                    <a:pt x="4159557" y="415835"/>
                    <a:pt x="4156319" y="453364"/>
                  </a:cubicBezTo>
                  <a:cubicBezTo>
                    <a:pt x="4156127" y="456222"/>
                    <a:pt x="4156509" y="460032"/>
                    <a:pt x="4158033" y="462126"/>
                  </a:cubicBezTo>
                  <a:cubicBezTo>
                    <a:pt x="4168129" y="475081"/>
                    <a:pt x="4168891" y="488607"/>
                    <a:pt x="4170605" y="505182"/>
                  </a:cubicBezTo>
                  <a:cubicBezTo>
                    <a:pt x="4173083" y="528615"/>
                    <a:pt x="4171367" y="550141"/>
                    <a:pt x="4167177" y="571860"/>
                  </a:cubicBezTo>
                  <a:cubicBezTo>
                    <a:pt x="4164129" y="587672"/>
                    <a:pt x="4157843" y="603673"/>
                    <a:pt x="4149840" y="617772"/>
                  </a:cubicBezTo>
                  <a:cubicBezTo>
                    <a:pt x="4138600" y="637392"/>
                    <a:pt x="4134220" y="656255"/>
                    <a:pt x="4149078" y="674923"/>
                  </a:cubicBezTo>
                  <a:cubicBezTo>
                    <a:pt x="4164891" y="695116"/>
                    <a:pt x="4159367" y="717977"/>
                    <a:pt x="4159937" y="740268"/>
                  </a:cubicBezTo>
                  <a:cubicBezTo>
                    <a:pt x="4160129" y="749982"/>
                    <a:pt x="4159747" y="760270"/>
                    <a:pt x="4162223" y="769605"/>
                  </a:cubicBezTo>
                  <a:cubicBezTo>
                    <a:pt x="4169273" y="796655"/>
                    <a:pt x="4179941" y="822756"/>
                    <a:pt x="4184703" y="850189"/>
                  </a:cubicBezTo>
                  <a:cubicBezTo>
                    <a:pt x="4187370" y="865430"/>
                    <a:pt x="4182607" y="882384"/>
                    <a:pt x="4179179" y="898198"/>
                  </a:cubicBezTo>
                  <a:cubicBezTo>
                    <a:pt x="4175559" y="914200"/>
                    <a:pt x="4170035" y="930011"/>
                    <a:pt x="4164319" y="945444"/>
                  </a:cubicBezTo>
                  <a:cubicBezTo>
                    <a:pt x="4160509" y="955920"/>
                    <a:pt x="4156889" y="967350"/>
                    <a:pt x="4150030" y="975733"/>
                  </a:cubicBezTo>
                  <a:cubicBezTo>
                    <a:pt x="4134410" y="994785"/>
                    <a:pt x="4131742" y="1014406"/>
                    <a:pt x="4139934" y="1036887"/>
                  </a:cubicBezTo>
                  <a:cubicBezTo>
                    <a:pt x="4141268" y="1040315"/>
                    <a:pt x="4141268" y="1044315"/>
                    <a:pt x="4141458" y="1048125"/>
                  </a:cubicBezTo>
                  <a:cubicBezTo>
                    <a:pt x="4145458" y="1109091"/>
                    <a:pt x="4147936" y="1170051"/>
                    <a:pt x="4154032" y="1230633"/>
                  </a:cubicBezTo>
                  <a:cubicBezTo>
                    <a:pt x="4156509" y="1255206"/>
                    <a:pt x="4167367" y="1278829"/>
                    <a:pt x="4174225" y="1303024"/>
                  </a:cubicBezTo>
                  <a:cubicBezTo>
                    <a:pt x="4175559" y="1307978"/>
                    <a:pt x="4177655" y="1313504"/>
                    <a:pt x="4176701" y="1318456"/>
                  </a:cubicBezTo>
                  <a:cubicBezTo>
                    <a:pt x="4167177" y="1372368"/>
                    <a:pt x="4181083" y="1422854"/>
                    <a:pt x="4199372" y="1472575"/>
                  </a:cubicBezTo>
                  <a:cubicBezTo>
                    <a:pt x="4201278" y="1477717"/>
                    <a:pt x="4200706" y="1484004"/>
                    <a:pt x="4200325" y="1489720"/>
                  </a:cubicBezTo>
                  <a:cubicBezTo>
                    <a:pt x="4198993" y="1505724"/>
                    <a:pt x="4192324" y="1523059"/>
                    <a:pt x="4196324" y="1537537"/>
                  </a:cubicBezTo>
                  <a:cubicBezTo>
                    <a:pt x="4207374" y="1576019"/>
                    <a:pt x="4220709" y="1614120"/>
                    <a:pt x="4237474" y="1650317"/>
                  </a:cubicBezTo>
                  <a:cubicBezTo>
                    <a:pt x="4254428" y="1687086"/>
                    <a:pt x="4268716" y="1721185"/>
                    <a:pt x="4251572" y="1763287"/>
                  </a:cubicBezTo>
                  <a:cubicBezTo>
                    <a:pt x="4244332" y="1781194"/>
                    <a:pt x="4249476" y="1804816"/>
                    <a:pt x="4251380" y="1825393"/>
                  </a:cubicBezTo>
                  <a:cubicBezTo>
                    <a:pt x="4252904" y="1840441"/>
                    <a:pt x="4261478" y="1854920"/>
                    <a:pt x="4261478" y="1869780"/>
                  </a:cubicBezTo>
                  <a:cubicBezTo>
                    <a:pt x="4261478" y="1909408"/>
                    <a:pt x="4271574" y="1944649"/>
                    <a:pt x="4292149" y="1978940"/>
                  </a:cubicBezTo>
                  <a:cubicBezTo>
                    <a:pt x="4300150" y="1992279"/>
                    <a:pt x="4294815" y="2013043"/>
                    <a:pt x="4296911" y="2030378"/>
                  </a:cubicBezTo>
                  <a:cubicBezTo>
                    <a:pt x="4299388" y="2048668"/>
                    <a:pt x="4301673" y="2067525"/>
                    <a:pt x="4307201" y="2085054"/>
                  </a:cubicBezTo>
                  <a:cubicBezTo>
                    <a:pt x="4321679" y="2130393"/>
                    <a:pt x="4338062" y="2175163"/>
                    <a:pt x="4353302" y="2220312"/>
                  </a:cubicBezTo>
                  <a:cubicBezTo>
                    <a:pt x="4365877" y="2257459"/>
                    <a:pt x="4355970" y="2294039"/>
                    <a:pt x="4350636" y="2330806"/>
                  </a:cubicBezTo>
                  <a:cubicBezTo>
                    <a:pt x="4347205" y="2353859"/>
                    <a:pt x="4339013" y="2375383"/>
                    <a:pt x="4351206" y="2401292"/>
                  </a:cubicBezTo>
                  <a:cubicBezTo>
                    <a:pt x="4362828" y="2426059"/>
                    <a:pt x="4360160" y="2457492"/>
                    <a:pt x="4366446" y="2485307"/>
                  </a:cubicBezTo>
                  <a:cubicBezTo>
                    <a:pt x="4371781" y="2508742"/>
                    <a:pt x="4380354" y="2531409"/>
                    <a:pt x="4388736" y="2554079"/>
                  </a:cubicBezTo>
                  <a:cubicBezTo>
                    <a:pt x="4400168" y="2584942"/>
                    <a:pt x="4412167" y="2615421"/>
                    <a:pt x="4406453" y="2649143"/>
                  </a:cubicBezTo>
                  <a:cubicBezTo>
                    <a:pt x="4399976" y="2687436"/>
                    <a:pt x="4424359" y="2713723"/>
                    <a:pt x="4440554" y="2743826"/>
                  </a:cubicBezTo>
                  <a:cubicBezTo>
                    <a:pt x="4451603" y="2764590"/>
                    <a:pt x="4459795" y="2787259"/>
                    <a:pt x="4466653" y="2809930"/>
                  </a:cubicBezTo>
                  <a:cubicBezTo>
                    <a:pt x="4475607" y="2840219"/>
                    <a:pt x="4480941" y="2871462"/>
                    <a:pt x="4489705" y="2901943"/>
                  </a:cubicBezTo>
                  <a:cubicBezTo>
                    <a:pt x="4502848" y="2948047"/>
                    <a:pt x="4513137" y="2994722"/>
                    <a:pt x="4505897" y="3042728"/>
                  </a:cubicBezTo>
                  <a:cubicBezTo>
                    <a:pt x="4502659" y="3064827"/>
                    <a:pt x="4502848" y="3085403"/>
                    <a:pt x="4507613" y="3107500"/>
                  </a:cubicBezTo>
                  <a:cubicBezTo>
                    <a:pt x="4515422" y="3143695"/>
                    <a:pt x="4516376" y="3180844"/>
                    <a:pt x="4545521" y="3209993"/>
                  </a:cubicBezTo>
                  <a:cubicBezTo>
                    <a:pt x="4555811" y="3220280"/>
                    <a:pt x="4558477" y="3238758"/>
                    <a:pt x="4563811" y="3253809"/>
                  </a:cubicBezTo>
                  <a:cubicBezTo>
                    <a:pt x="4570099" y="3271145"/>
                    <a:pt x="4566858" y="3283908"/>
                    <a:pt x="4548570" y="3293244"/>
                  </a:cubicBezTo>
                  <a:cubicBezTo>
                    <a:pt x="4540379" y="3297434"/>
                    <a:pt x="4532378" y="3309437"/>
                    <a:pt x="4531043" y="3318771"/>
                  </a:cubicBezTo>
                  <a:cubicBezTo>
                    <a:pt x="4527043" y="3346776"/>
                    <a:pt x="4532950" y="3372495"/>
                    <a:pt x="4545904" y="3399546"/>
                  </a:cubicBezTo>
                  <a:cubicBezTo>
                    <a:pt x="4558096" y="3424883"/>
                    <a:pt x="4556762" y="3456508"/>
                    <a:pt x="4561524" y="3485275"/>
                  </a:cubicBezTo>
                  <a:cubicBezTo>
                    <a:pt x="4564954" y="3505657"/>
                    <a:pt x="4572002" y="3526042"/>
                    <a:pt x="4572002" y="3546617"/>
                  </a:cubicBezTo>
                  <a:cubicBezTo>
                    <a:pt x="4572002" y="3572146"/>
                    <a:pt x="4565907" y="3597482"/>
                    <a:pt x="4563620" y="3623201"/>
                  </a:cubicBezTo>
                  <a:cubicBezTo>
                    <a:pt x="4561716" y="3643204"/>
                    <a:pt x="4562478" y="3663589"/>
                    <a:pt x="4560192" y="3683591"/>
                  </a:cubicBezTo>
                  <a:cubicBezTo>
                    <a:pt x="4558477" y="3699976"/>
                    <a:pt x="4554096" y="3716168"/>
                    <a:pt x="4550476" y="3732361"/>
                  </a:cubicBezTo>
                  <a:cubicBezTo>
                    <a:pt x="4549142" y="3738267"/>
                    <a:pt x="4543998" y="3744173"/>
                    <a:pt x="4544759" y="3749506"/>
                  </a:cubicBezTo>
                  <a:cubicBezTo>
                    <a:pt x="4552953" y="3802467"/>
                    <a:pt x="4516376" y="3840569"/>
                    <a:pt x="4500182" y="3885338"/>
                  </a:cubicBezTo>
                  <a:cubicBezTo>
                    <a:pt x="4483035" y="3932394"/>
                    <a:pt x="4456748" y="3977925"/>
                    <a:pt x="4464557" y="4030503"/>
                  </a:cubicBezTo>
                  <a:cubicBezTo>
                    <a:pt x="4469319" y="4062318"/>
                    <a:pt x="4480369" y="4092989"/>
                    <a:pt x="4487039" y="4124614"/>
                  </a:cubicBezTo>
                  <a:cubicBezTo>
                    <a:pt x="4489324" y="4135854"/>
                    <a:pt x="4488943" y="4148427"/>
                    <a:pt x="4486656" y="4159667"/>
                  </a:cubicBezTo>
                  <a:cubicBezTo>
                    <a:pt x="4476177" y="4213961"/>
                    <a:pt x="4474653" y="4267493"/>
                    <a:pt x="4491801" y="4320837"/>
                  </a:cubicBezTo>
                  <a:cubicBezTo>
                    <a:pt x="4494659" y="4329979"/>
                    <a:pt x="4497325" y="4339695"/>
                    <a:pt x="4497325" y="4349222"/>
                  </a:cubicBezTo>
                  <a:cubicBezTo>
                    <a:pt x="4497325" y="4401419"/>
                    <a:pt x="4493324" y="4452665"/>
                    <a:pt x="4474653" y="4502579"/>
                  </a:cubicBezTo>
                  <a:cubicBezTo>
                    <a:pt x="4468368" y="4519343"/>
                    <a:pt x="4472368" y="4539728"/>
                    <a:pt x="4470844" y="4558207"/>
                  </a:cubicBezTo>
                  <a:cubicBezTo>
                    <a:pt x="4469511" y="4575351"/>
                    <a:pt x="4468940" y="4592878"/>
                    <a:pt x="4464557" y="4609452"/>
                  </a:cubicBezTo>
                  <a:cubicBezTo>
                    <a:pt x="4458082" y="4633647"/>
                    <a:pt x="4457320" y="4656126"/>
                    <a:pt x="4463033" y="4681083"/>
                  </a:cubicBezTo>
                  <a:cubicBezTo>
                    <a:pt x="4468368" y="4704895"/>
                    <a:pt x="4465702" y="4730614"/>
                    <a:pt x="4465891" y="4755381"/>
                  </a:cubicBezTo>
                  <a:cubicBezTo>
                    <a:pt x="4466082" y="4783004"/>
                    <a:pt x="4466272" y="4810627"/>
                    <a:pt x="4465319" y="4838250"/>
                  </a:cubicBezTo>
                  <a:cubicBezTo>
                    <a:pt x="4464940" y="4849300"/>
                    <a:pt x="4457320" y="4861873"/>
                    <a:pt x="4460367" y="4871019"/>
                  </a:cubicBezTo>
                  <a:cubicBezTo>
                    <a:pt x="4470653" y="4900546"/>
                    <a:pt x="4458271" y="4930075"/>
                    <a:pt x="4463795" y="4959602"/>
                  </a:cubicBezTo>
                  <a:cubicBezTo>
                    <a:pt x="4466653" y="4974082"/>
                    <a:pt x="4458844" y="4990465"/>
                    <a:pt x="4458082" y="5006086"/>
                  </a:cubicBezTo>
                  <a:cubicBezTo>
                    <a:pt x="4456748" y="5031614"/>
                    <a:pt x="4457320" y="5057141"/>
                    <a:pt x="4456937" y="5082670"/>
                  </a:cubicBezTo>
                  <a:cubicBezTo>
                    <a:pt x="4456748" y="5091052"/>
                    <a:pt x="4455986" y="5099245"/>
                    <a:pt x="4455603" y="5107627"/>
                  </a:cubicBezTo>
                  <a:cubicBezTo>
                    <a:pt x="4455223" y="5115057"/>
                    <a:pt x="4453508" y="5122867"/>
                    <a:pt x="4454840" y="5129916"/>
                  </a:cubicBezTo>
                  <a:cubicBezTo>
                    <a:pt x="4459605" y="5155445"/>
                    <a:pt x="4467415" y="5180591"/>
                    <a:pt x="4470464" y="5206308"/>
                  </a:cubicBezTo>
                  <a:cubicBezTo>
                    <a:pt x="4473130" y="5228597"/>
                    <a:pt x="4469511" y="5251650"/>
                    <a:pt x="4471415" y="5274129"/>
                  </a:cubicBezTo>
                  <a:cubicBezTo>
                    <a:pt x="4474653" y="5313754"/>
                    <a:pt x="4480369" y="5353379"/>
                    <a:pt x="4483990" y="5393005"/>
                  </a:cubicBezTo>
                  <a:cubicBezTo>
                    <a:pt x="4484752" y="5401579"/>
                    <a:pt x="4479988" y="5410531"/>
                    <a:pt x="4479607" y="5419295"/>
                  </a:cubicBezTo>
                  <a:cubicBezTo>
                    <a:pt x="4478656" y="5446728"/>
                    <a:pt x="4478464" y="5474161"/>
                    <a:pt x="4477894" y="5501594"/>
                  </a:cubicBezTo>
                  <a:cubicBezTo>
                    <a:pt x="4477702" y="5517215"/>
                    <a:pt x="4478273" y="5533027"/>
                    <a:pt x="4476560" y="5548460"/>
                  </a:cubicBezTo>
                  <a:cubicBezTo>
                    <a:pt x="4474273" y="5568842"/>
                    <a:pt x="4470844" y="5587321"/>
                    <a:pt x="4485703" y="5606372"/>
                  </a:cubicBezTo>
                  <a:cubicBezTo>
                    <a:pt x="4508755" y="5635711"/>
                    <a:pt x="4499801" y="5673050"/>
                    <a:pt x="4505134" y="5706959"/>
                  </a:cubicBezTo>
                  <a:cubicBezTo>
                    <a:pt x="4506468" y="5715723"/>
                    <a:pt x="4506659" y="5724678"/>
                    <a:pt x="4508183" y="5733440"/>
                  </a:cubicBezTo>
                  <a:cubicBezTo>
                    <a:pt x="4511041" y="5749634"/>
                    <a:pt x="4514279" y="5765635"/>
                    <a:pt x="4517519" y="5781830"/>
                  </a:cubicBezTo>
                  <a:cubicBezTo>
                    <a:pt x="4518089" y="5784686"/>
                    <a:pt x="4518281" y="5787924"/>
                    <a:pt x="4519234" y="5790592"/>
                  </a:cubicBezTo>
                  <a:cubicBezTo>
                    <a:pt x="4527233" y="5815169"/>
                    <a:pt x="4536378" y="5839361"/>
                    <a:pt x="4542855" y="5864318"/>
                  </a:cubicBezTo>
                  <a:cubicBezTo>
                    <a:pt x="4546095" y="5876511"/>
                    <a:pt x="4546476" y="5890037"/>
                    <a:pt x="4544759" y="5902610"/>
                  </a:cubicBezTo>
                  <a:cubicBezTo>
                    <a:pt x="4539808" y="5939377"/>
                    <a:pt x="4537712" y="5975764"/>
                    <a:pt x="4544951" y="6012723"/>
                  </a:cubicBezTo>
                  <a:cubicBezTo>
                    <a:pt x="4547808" y="6027392"/>
                    <a:pt x="4543045" y="6043776"/>
                    <a:pt x="4541332" y="6059397"/>
                  </a:cubicBezTo>
                  <a:cubicBezTo>
                    <a:pt x="4536759" y="6096736"/>
                    <a:pt x="4531805" y="6134075"/>
                    <a:pt x="4527426" y="6171605"/>
                  </a:cubicBezTo>
                  <a:cubicBezTo>
                    <a:pt x="4524758" y="6195037"/>
                    <a:pt x="4523234" y="6218660"/>
                    <a:pt x="4520568" y="6242093"/>
                  </a:cubicBezTo>
                  <a:cubicBezTo>
                    <a:pt x="4517327" y="6269144"/>
                    <a:pt x="4512375" y="6296005"/>
                    <a:pt x="4509706" y="6323058"/>
                  </a:cubicBezTo>
                  <a:cubicBezTo>
                    <a:pt x="4506659" y="6353919"/>
                    <a:pt x="4506089" y="6384972"/>
                    <a:pt x="4502848" y="6415833"/>
                  </a:cubicBezTo>
                  <a:cubicBezTo>
                    <a:pt x="4496563" y="6472225"/>
                    <a:pt x="4489132" y="6528424"/>
                    <a:pt x="4482084" y="6584812"/>
                  </a:cubicBezTo>
                  <a:cubicBezTo>
                    <a:pt x="4475226" y="6639488"/>
                    <a:pt x="4469129" y="6694164"/>
                    <a:pt x="4460557" y="6748458"/>
                  </a:cubicBezTo>
                  <a:cubicBezTo>
                    <a:pt x="4456937" y="6771319"/>
                    <a:pt x="4447030" y="6793035"/>
                    <a:pt x="4441507" y="6815516"/>
                  </a:cubicBezTo>
                  <a:lnTo>
                    <a:pt x="4431806" y="6858001"/>
                  </a:lnTo>
                  <a:lnTo>
                    <a:pt x="4259554" y="6858001"/>
                  </a:lnTo>
                  <a:lnTo>
                    <a:pt x="4259554" y="6858002"/>
                  </a:lnTo>
                  <a:lnTo>
                    <a:pt x="0" y="6858002"/>
                  </a:lnTo>
                  <a:lnTo>
                    <a:pt x="0" y="2"/>
                  </a:lnTo>
                  <a:lnTo>
                    <a:pt x="3766492" y="1"/>
                  </a:lnTo>
                  <a:lnTo>
                    <a:pt x="3769210" y="21486"/>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5" name="Group 14">
              <a:extLst>
                <a:ext uri="{FF2B5EF4-FFF2-40B4-BE49-F238E27FC236}">
                  <a16:creationId xmlns:a16="http://schemas.microsoft.com/office/drawing/2014/main" id="{1BCD9601-1F44-4E40-998C-1B256DAE946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1"/>
              <a:ext cx="884241" cy="6858002"/>
              <a:chOff x="3697284" y="-1"/>
              <a:chExt cx="884241" cy="6858002"/>
            </a:xfrm>
          </p:grpSpPr>
          <p:grpSp>
            <p:nvGrpSpPr>
              <p:cNvPr id="16" name="Group 15">
                <a:extLst>
                  <a:ext uri="{FF2B5EF4-FFF2-40B4-BE49-F238E27FC236}">
                    <a16:creationId xmlns:a16="http://schemas.microsoft.com/office/drawing/2014/main" id="{1A1CA4E9-12FA-47EB-8471-25E8D55152C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1"/>
                <a:ext cx="884241" cy="6858001"/>
                <a:chOff x="3697284" y="-1"/>
                <a:chExt cx="884241" cy="6858001"/>
              </a:xfrm>
              <a:solidFill>
                <a:srgbClr val="FFFFFF"/>
              </a:solidFill>
              <a:effectLst/>
            </p:grpSpPr>
            <p:sp>
              <p:nvSpPr>
                <p:cNvPr id="20" name="Freeform: Shape 19">
                  <a:extLst>
                    <a:ext uri="{FF2B5EF4-FFF2-40B4-BE49-F238E27FC236}">
                      <a16:creationId xmlns:a16="http://schemas.microsoft.com/office/drawing/2014/main" id="{E13A9BF0-334C-4457-A635-9CA4877EAA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Shape 20">
                  <a:extLst>
                    <a:ext uri="{FF2B5EF4-FFF2-40B4-BE49-F238E27FC236}">
                      <a16:creationId xmlns:a16="http://schemas.microsoft.com/office/drawing/2014/main" id="{FF05821A-8598-44E4-A18C-538D5331E4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17" name="Group 16">
                <a:extLst>
                  <a:ext uri="{FF2B5EF4-FFF2-40B4-BE49-F238E27FC236}">
                    <a16:creationId xmlns:a16="http://schemas.microsoft.com/office/drawing/2014/main" id="{8A4ECC81-E17F-4F87-9A0B-398363A864A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0"/>
                <a:ext cx="884241" cy="6858001"/>
                <a:chOff x="3697284" y="-1"/>
                <a:chExt cx="884241" cy="6858001"/>
              </a:xfrm>
              <a:blipFill>
                <a:blip r:embed="rId3">
                  <a:alphaModFix amt="57000"/>
                </a:blip>
                <a:tile tx="0" ty="0" sx="100000" sy="100000" flip="none" algn="tl"/>
              </a:blipFill>
              <a:effectLst/>
            </p:grpSpPr>
            <p:sp>
              <p:nvSpPr>
                <p:cNvPr id="18" name="Freeform: Shape 17">
                  <a:extLst>
                    <a:ext uri="{FF2B5EF4-FFF2-40B4-BE49-F238E27FC236}">
                      <a16:creationId xmlns:a16="http://schemas.microsoft.com/office/drawing/2014/main" id="{1FBBD7D8-A895-40D0-A53D-DEDF495B2F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Shape 18">
                  <a:extLst>
                    <a:ext uri="{FF2B5EF4-FFF2-40B4-BE49-F238E27FC236}">
                      <a16:creationId xmlns:a16="http://schemas.microsoft.com/office/drawing/2014/main" id="{BA602493-BC70-48CF-BDBA-88A8662274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grpSp>
      <p:sp>
        <p:nvSpPr>
          <p:cNvPr id="9" name="TextBox 8">
            <a:extLst>
              <a:ext uri="{FF2B5EF4-FFF2-40B4-BE49-F238E27FC236}">
                <a16:creationId xmlns:a16="http://schemas.microsoft.com/office/drawing/2014/main" id="{757DD385-9390-8144-B177-8AB1A147249A}"/>
              </a:ext>
            </a:extLst>
          </p:cNvPr>
          <p:cNvSpPr txBox="1"/>
          <p:nvPr/>
        </p:nvSpPr>
        <p:spPr>
          <a:xfrm>
            <a:off x="635431" y="1659285"/>
            <a:ext cx="2898183" cy="4031873"/>
          </a:xfrm>
          <a:prstGeom prst="rect">
            <a:avLst/>
          </a:prstGeom>
          <a:noFill/>
        </p:spPr>
        <p:txBody>
          <a:bodyPr wrap="square" rtlCol="0">
            <a:spAutoFit/>
          </a:bodyPr>
          <a:lstStyle/>
          <a:p>
            <a:r>
              <a:rPr lang="en-US" sz="3200" dirty="0">
                <a:solidFill>
                  <a:schemeClr val="bg1"/>
                </a:solidFill>
              </a:rPr>
              <a:t>User Awareness Training</a:t>
            </a:r>
          </a:p>
          <a:p>
            <a:br>
              <a:rPr lang="en-US" sz="3200" dirty="0">
                <a:solidFill>
                  <a:schemeClr val="bg1"/>
                </a:solidFill>
              </a:rPr>
            </a:br>
            <a:r>
              <a:rPr lang="en-US" sz="3200" dirty="0" err="1">
                <a:solidFill>
                  <a:schemeClr val="bg1"/>
                </a:solidFill>
              </a:rPr>
              <a:t>SecMidwest</a:t>
            </a:r>
            <a:endParaRPr lang="en-US" sz="3200" dirty="0">
              <a:solidFill>
                <a:schemeClr val="bg1"/>
              </a:solidFill>
            </a:endParaRPr>
          </a:p>
          <a:p>
            <a:endParaRPr lang="en-US" sz="3200" dirty="0">
              <a:solidFill>
                <a:schemeClr val="bg1"/>
              </a:solidFill>
            </a:endParaRPr>
          </a:p>
          <a:p>
            <a:r>
              <a:rPr lang="en-US" sz="3200" dirty="0">
                <a:solidFill>
                  <a:schemeClr val="bg1"/>
                </a:solidFill>
              </a:rPr>
              <a:t>Dan Tuuri</a:t>
            </a:r>
          </a:p>
          <a:p>
            <a:r>
              <a:rPr lang="en-US" sz="3200" dirty="0">
                <a:solidFill>
                  <a:schemeClr val="bg1"/>
                </a:solidFill>
              </a:rPr>
              <a:t>10-Oct-2024</a:t>
            </a:r>
          </a:p>
        </p:txBody>
      </p:sp>
    </p:spTree>
    <p:extLst>
      <p:ext uri="{BB962C8B-B14F-4D97-AF65-F5344CB8AC3E}">
        <p14:creationId xmlns:p14="http://schemas.microsoft.com/office/powerpoint/2010/main" val="6970843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9F5D864-1B87-A3FA-1863-15ECCCDED424}"/>
              </a:ext>
            </a:extLst>
          </p:cNvPr>
          <p:cNvPicPr>
            <a:picLocks noChangeAspect="1"/>
          </p:cNvPicPr>
          <p:nvPr/>
        </p:nvPicPr>
        <p:blipFill>
          <a:blip r:embed="rId2"/>
          <a:stretch>
            <a:fillRect/>
          </a:stretch>
        </p:blipFill>
        <p:spPr>
          <a:xfrm>
            <a:off x="369087" y="58028"/>
            <a:ext cx="11453826" cy="6741944"/>
          </a:xfrm>
          <a:prstGeom prst="rect">
            <a:avLst/>
          </a:prstGeom>
        </p:spPr>
      </p:pic>
    </p:spTree>
    <p:extLst>
      <p:ext uri="{BB962C8B-B14F-4D97-AF65-F5344CB8AC3E}">
        <p14:creationId xmlns:p14="http://schemas.microsoft.com/office/powerpoint/2010/main" val="16830267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87F4F1C-8D3D-4EC1-B72D-A0470A5A0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D1E3DD61-64DB-46AD-B249-E273CD86B05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296011"/>
            <a:ext cx="12192000" cy="3561989"/>
            <a:chOff x="0" y="3296011"/>
            <a:chExt cx="12192000" cy="3561989"/>
          </a:xfrm>
          <a:effectLst>
            <a:outerShdw blurRad="254000" dist="152400" dir="16200000" rotWithShape="0">
              <a:prstClr val="black">
                <a:alpha val="10000"/>
              </a:prstClr>
            </a:outerShdw>
          </a:effectLst>
        </p:grpSpPr>
        <p:grpSp>
          <p:nvGrpSpPr>
            <p:cNvPr id="11" name="Group 10">
              <a:extLst>
                <a:ext uri="{FF2B5EF4-FFF2-40B4-BE49-F238E27FC236}">
                  <a16:creationId xmlns:a16="http://schemas.microsoft.com/office/drawing/2014/main" id="{0D7053D3-590A-4E94-B092-C96EAF744C3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3681702"/>
              <a:ext cx="12192000" cy="3176298"/>
              <a:chOff x="0" y="3681702"/>
              <a:chExt cx="12192000" cy="3176298"/>
            </a:xfrm>
          </p:grpSpPr>
          <p:sp>
            <p:nvSpPr>
              <p:cNvPr id="15" name="Freeform: Shape 14">
                <a:extLst>
                  <a:ext uri="{FF2B5EF4-FFF2-40B4-BE49-F238E27FC236}">
                    <a16:creationId xmlns:a16="http://schemas.microsoft.com/office/drawing/2014/main" id="{2EB67199-6FF0-4DED-89D1-BAEA95F9F5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681702"/>
                <a:ext cx="12192000" cy="3176298"/>
              </a:xfrm>
              <a:custGeom>
                <a:avLst/>
                <a:gdLst>
                  <a:gd name="connsiteX0" fmla="*/ 12192000 w 12192000"/>
                  <a:gd name="connsiteY0" fmla="*/ 0 h 3176298"/>
                  <a:gd name="connsiteX1" fmla="*/ 12192000 w 12192000"/>
                  <a:gd name="connsiteY1" fmla="*/ 3176298 h 3176298"/>
                  <a:gd name="connsiteX2" fmla="*/ 0 w 12192000"/>
                  <a:gd name="connsiteY2" fmla="*/ 3176298 h 3176298"/>
                  <a:gd name="connsiteX3" fmla="*/ 0 w 12192000"/>
                  <a:gd name="connsiteY3" fmla="*/ 2264980 h 3176298"/>
                  <a:gd name="connsiteX4" fmla="*/ 544 w 12192000"/>
                  <a:gd name="connsiteY4" fmla="*/ 2264980 h 3176298"/>
                  <a:gd name="connsiteX5" fmla="*/ 544 w 12192000"/>
                  <a:gd name="connsiteY5" fmla="*/ 2392219 h 3176298"/>
                  <a:gd name="connsiteX6" fmla="*/ 61197 w 12192000"/>
                  <a:gd name="connsiteY6" fmla="*/ 2387448 h 3176298"/>
                  <a:gd name="connsiteX7" fmla="*/ 119613 w 12192000"/>
                  <a:gd name="connsiteY7" fmla="*/ 2369945 h 3176298"/>
                  <a:gd name="connsiteX8" fmla="*/ 172384 w 12192000"/>
                  <a:gd name="connsiteY8" fmla="*/ 2347084 h 3176298"/>
                  <a:gd name="connsiteX9" fmla="*/ 274873 w 12192000"/>
                  <a:gd name="connsiteY9" fmla="*/ 2336988 h 3176298"/>
                  <a:gd name="connsiteX10" fmla="*/ 307259 w 12192000"/>
                  <a:gd name="connsiteY10" fmla="*/ 2331461 h 3176298"/>
                  <a:gd name="connsiteX11" fmla="*/ 394511 w 12192000"/>
                  <a:gd name="connsiteY11" fmla="*/ 2308601 h 3176298"/>
                  <a:gd name="connsiteX12" fmla="*/ 494337 w 12192000"/>
                  <a:gd name="connsiteY12" fmla="*/ 2268213 h 3176298"/>
                  <a:gd name="connsiteX13" fmla="*/ 546917 w 12192000"/>
                  <a:gd name="connsiteY13" fmla="*/ 2283264 h 3176298"/>
                  <a:gd name="connsiteX14" fmla="*/ 730754 w 12192000"/>
                  <a:gd name="connsiteY14" fmla="*/ 2240780 h 3176298"/>
                  <a:gd name="connsiteX15" fmla="*/ 785432 w 12192000"/>
                  <a:gd name="connsiteY15" fmla="*/ 2218682 h 3176298"/>
                  <a:gd name="connsiteX16" fmla="*/ 801053 w 12192000"/>
                  <a:gd name="connsiteY16" fmla="*/ 2204013 h 3176298"/>
                  <a:gd name="connsiteX17" fmla="*/ 858205 w 12192000"/>
                  <a:gd name="connsiteY17" fmla="*/ 2169532 h 3176298"/>
                  <a:gd name="connsiteX18" fmla="*/ 949646 w 12192000"/>
                  <a:gd name="connsiteY18" fmla="*/ 2157340 h 3176298"/>
                  <a:gd name="connsiteX19" fmla="*/ 960887 w 12192000"/>
                  <a:gd name="connsiteY19" fmla="*/ 2150099 h 3176298"/>
                  <a:gd name="connsiteX20" fmla="*/ 977653 w 12192000"/>
                  <a:gd name="connsiteY20" fmla="*/ 2138480 h 3176298"/>
                  <a:gd name="connsiteX21" fmla="*/ 1071762 w 12192000"/>
                  <a:gd name="connsiteY21" fmla="*/ 2117905 h 3176298"/>
                  <a:gd name="connsiteX22" fmla="*/ 1092527 w 12192000"/>
                  <a:gd name="connsiteY22" fmla="*/ 2111428 h 3176298"/>
                  <a:gd name="connsiteX23" fmla="*/ 1109865 w 12192000"/>
                  <a:gd name="connsiteY23" fmla="*/ 2100568 h 3176298"/>
                  <a:gd name="connsiteX24" fmla="*/ 1162823 w 12192000"/>
                  <a:gd name="connsiteY24" fmla="*/ 2075613 h 3176298"/>
                  <a:gd name="connsiteX25" fmla="*/ 1206641 w 12192000"/>
                  <a:gd name="connsiteY25" fmla="*/ 2074851 h 3176298"/>
                  <a:gd name="connsiteX26" fmla="*/ 1267411 w 12192000"/>
                  <a:gd name="connsiteY26" fmla="*/ 2060753 h 3176298"/>
                  <a:gd name="connsiteX27" fmla="*/ 1380762 w 12192000"/>
                  <a:gd name="connsiteY27" fmla="*/ 2046847 h 3176298"/>
                  <a:gd name="connsiteX28" fmla="*/ 1404006 w 12192000"/>
                  <a:gd name="connsiteY28" fmla="*/ 2038844 h 3176298"/>
                  <a:gd name="connsiteX29" fmla="*/ 1544598 w 12192000"/>
                  <a:gd name="connsiteY29" fmla="*/ 2000932 h 3176298"/>
                  <a:gd name="connsiteX30" fmla="*/ 1657188 w 12192000"/>
                  <a:gd name="connsiteY30" fmla="*/ 2001697 h 3176298"/>
                  <a:gd name="connsiteX31" fmla="*/ 1665950 w 12192000"/>
                  <a:gd name="connsiteY31" fmla="*/ 2003411 h 3176298"/>
                  <a:gd name="connsiteX32" fmla="*/ 1709006 w 12192000"/>
                  <a:gd name="connsiteY32" fmla="*/ 2015983 h 3176298"/>
                  <a:gd name="connsiteX33" fmla="*/ 1775684 w 12192000"/>
                  <a:gd name="connsiteY33" fmla="*/ 2012555 h 3176298"/>
                  <a:gd name="connsiteX34" fmla="*/ 1821596 w 12192000"/>
                  <a:gd name="connsiteY34" fmla="*/ 1995218 h 3176298"/>
                  <a:gd name="connsiteX35" fmla="*/ 1878748 w 12192000"/>
                  <a:gd name="connsiteY35" fmla="*/ 1994457 h 3176298"/>
                  <a:gd name="connsiteX36" fmla="*/ 1944092 w 12192000"/>
                  <a:gd name="connsiteY36" fmla="*/ 2005315 h 3176298"/>
                  <a:gd name="connsiteX37" fmla="*/ 1973429 w 12192000"/>
                  <a:gd name="connsiteY37" fmla="*/ 2007601 h 3176298"/>
                  <a:gd name="connsiteX38" fmla="*/ 2054013 w 12192000"/>
                  <a:gd name="connsiteY38" fmla="*/ 2030082 h 3176298"/>
                  <a:gd name="connsiteX39" fmla="*/ 2102021 w 12192000"/>
                  <a:gd name="connsiteY39" fmla="*/ 2024557 h 3176298"/>
                  <a:gd name="connsiteX40" fmla="*/ 2149267 w 12192000"/>
                  <a:gd name="connsiteY40" fmla="*/ 2009697 h 3176298"/>
                  <a:gd name="connsiteX41" fmla="*/ 2179556 w 12192000"/>
                  <a:gd name="connsiteY41" fmla="*/ 1995409 h 3176298"/>
                  <a:gd name="connsiteX42" fmla="*/ 2240710 w 12192000"/>
                  <a:gd name="connsiteY42" fmla="*/ 1985312 h 3176298"/>
                  <a:gd name="connsiteX43" fmla="*/ 2251948 w 12192000"/>
                  <a:gd name="connsiteY43" fmla="*/ 1986836 h 3176298"/>
                  <a:gd name="connsiteX44" fmla="*/ 2434456 w 12192000"/>
                  <a:gd name="connsiteY44" fmla="*/ 1999410 h 3176298"/>
                  <a:gd name="connsiteX45" fmla="*/ 2506847 w 12192000"/>
                  <a:gd name="connsiteY45" fmla="*/ 2019603 h 3176298"/>
                  <a:gd name="connsiteX46" fmla="*/ 2522279 w 12192000"/>
                  <a:gd name="connsiteY46" fmla="*/ 2022080 h 3176298"/>
                  <a:gd name="connsiteX47" fmla="*/ 2676398 w 12192000"/>
                  <a:gd name="connsiteY47" fmla="*/ 2044751 h 3176298"/>
                  <a:gd name="connsiteX48" fmla="*/ 2693543 w 12192000"/>
                  <a:gd name="connsiteY48" fmla="*/ 2045703 h 3176298"/>
                  <a:gd name="connsiteX49" fmla="*/ 2741360 w 12192000"/>
                  <a:gd name="connsiteY49" fmla="*/ 2041701 h 3176298"/>
                  <a:gd name="connsiteX50" fmla="*/ 2854140 w 12192000"/>
                  <a:gd name="connsiteY50" fmla="*/ 2082851 h 3176298"/>
                  <a:gd name="connsiteX51" fmla="*/ 2967110 w 12192000"/>
                  <a:gd name="connsiteY51" fmla="*/ 2096949 h 3176298"/>
                  <a:gd name="connsiteX52" fmla="*/ 3029216 w 12192000"/>
                  <a:gd name="connsiteY52" fmla="*/ 2096757 h 3176298"/>
                  <a:gd name="connsiteX53" fmla="*/ 3073604 w 12192000"/>
                  <a:gd name="connsiteY53" fmla="*/ 2106856 h 3176298"/>
                  <a:gd name="connsiteX54" fmla="*/ 3182763 w 12192000"/>
                  <a:gd name="connsiteY54" fmla="*/ 2137527 h 3176298"/>
                  <a:gd name="connsiteX55" fmla="*/ 3234202 w 12192000"/>
                  <a:gd name="connsiteY55" fmla="*/ 2142289 h 3176298"/>
                  <a:gd name="connsiteX56" fmla="*/ 3288877 w 12192000"/>
                  <a:gd name="connsiteY56" fmla="*/ 2152578 h 3176298"/>
                  <a:gd name="connsiteX57" fmla="*/ 3424135 w 12192000"/>
                  <a:gd name="connsiteY57" fmla="*/ 2198680 h 3176298"/>
                  <a:gd name="connsiteX58" fmla="*/ 3534629 w 12192000"/>
                  <a:gd name="connsiteY58" fmla="*/ 2196013 h 3176298"/>
                  <a:gd name="connsiteX59" fmla="*/ 3605116 w 12192000"/>
                  <a:gd name="connsiteY59" fmla="*/ 2196583 h 3176298"/>
                  <a:gd name="connsiteX60" fmla="*/ 3689131 w 12192000"/>
                  <a:gd name="connsiteY60" fmla="*/ 2211824 h 3176298"/>
                  <a:gd name="connsiteX61" fmla="*/ 3757902 w 12192000"/>
                  <a:gd name="connsiteY61" fmla="*/ 2234114 h 3176298"/>
                  <a:gd name="connsiteX62" fmla="*/ 3852966 w 12192000"/>
                  <a:gd name="connsiteY62" fmla="*/ 2251831 h 3176298"/>
                  <a:gd name="connsiteX63" fmla="*/ 3947648 w 12192000"/>
                  <a:gd name="connsiteY63" fmla="*/ 2285932 h 3176298"/>
                  <a:gd name="connsiteX64" fmla="*/ 4013753 w 12192000"/>
                  <a:gd name="connsiteY64" fmla="*/ 2312031 h 3176298"/>
                  <a:gd name="connsiteX65" fmla="*/ 4105766 w 12192000"/>
                  <a:gd name="connsiteY65" fmla="*/ 2335082 h 3176298"/>
                  <a:gd name="connsiteX66" fmla="*/ 4246551 w 12192000"/>
                  <a:gd name="connsiteY66" fmla="*/ 2351274 h 3176298"/>
                  <a:gd name="connsiteX67" fmla="*/ 4311323 w 12192000"/>
                  <a:gd name="connsiteY67" fmla="*/ 2352991 h 3176298"/>
                  <a:gd name="connsiteX68" fmla="*/ 4413817 w 12192000"/>
                  <a:gd name="connsiteY68" fmla="*/ 2390899 h 3176298"/>
                  <a:gd name="connsiteX69" fmla="*/ 4457632 w 12192000"/>
                  <a:gd name="connsiteY69" fmla="*/ 2409188 h 3176298"/>
                  <a:gd name="connsiteX70" fmla="*/ 4497068 w 12192000"/>
                  <a:gd name="connsiteY70" fmla="*/ 2393947 h 3176298"/>
                  <a:gd name="connsiteX71" fmla="*/ 4522596 w 12192000"/>
                  <a:gd name="connsiteY71" fmla="*/ 2376421 h 3176298"/>
                  <a:gd name="connsiteX72" fmla="*/ 4603368 w 12192000"/>
                  <a:gd name="connsiteY72" fmla="*/ 2391282 h 3176298"/>
                  <a:gd name="connsiteX73" fmla="*/ 4689098 w 12192000"/>
                  <a:gd name="connsiteY73" fmla="*/ 2406903 h 3176298"/>
                  <a:gd name="connsiteX74" fmla="*/ 4719697 w 12192000"/>
                  <a:gd name="connsiteY74" fmla="*/ 2413428 h 3176298"/>
                  <a:gd name="connsiteX75" fmla="*/ 4726469 w 12192000"/>
                  <a:gd name="connsiteY75" fmla="*/ 2414298 h 3176298"/>
                  <a:gd name="connsiteX76" fmla="*/ 4785776 w 12192000"/>
                  <a:gd name="connsiteY76" fmla="*/ 2414298 h 3176298"/>
                  <a:gd name="connsiteX77" fmla="*/ 4788661 w 12192000"/>
                  <a:gd name="connsiteY77" fmla="*/ 2414047 h 3176298"/>
                  <a:gd name="connsiteX78" fmla="*/ 4827024 w 12192000"/>
                  <a:gd name="connsiteY78" fmla="*/ 2408999 h 3176298"/>
                  <a:gd name="connsiteX79" fmla="*/ 4887415 w 12192000"/>
                  <a:gd name="connsiteY79" fmla="*/ 2405570 h 3176298"/>
                  <a:gd name="connsiteX80" fmla="*/ 4936184 w 12192000"/>
                  <a:gd name="connsiteY80" fmla="*/ 2395853 h 3176298"/>
                  <a:gd name="connsiteX81" fmla="*/ 4953328 w 12192000"/>
                  <a:gd name="connsiteY81" fmla="*/ 2390138 h 3176298"/>
                  <a:gd name="connsiteX82" fmla="*/ 5089162 w 12192000"/>
                  <a:gd name="connsiteY82" fmla="*/ 2345560 h 3176298"/>
                  <a:gd name="connsiteX83" fmla="*/ 5234326 w 12192000"/>
                  <a:gd name="connsiteY83" fmla="*/ 2309935 h 3176298"/>
                  <a:gd name="connsiteX84" fmla="*/ 5328438 w 12192000"/>
                  <a:gd name="connsiteY84" fmla="*/ 2332416 h 3176298"/>
                  <a:gd name="connsiteX85" fmla="*/ 5363491 w 12192000"/>
                  <a:gd name="connsiteY85" fmla="*/ 2332034 h 3176298"/>
                  <a:gd name="connsiteX86" fmla="*/ 5524660 w 12192000"/>
                  <a:gd name="connsiteY86" fmla="*/ 2337178 h 3176298"/>
                  <a:gd name="connsiteX87" fmla="*/ 5553045 w 12192000"/>
                  <a:gd name="connsiteY87" fmla="*/ 2342701 h 3176298"/>
                  <a:gd name="connsiteX88" fmla="*/ 5706401 w 12192000"/>
                  <a:gd name="connsiteY88" fmla="*/ 2320032 h 3176298"/>
                  <a:gd name="connsiteX89" fmla="*/ 5762029 w 12192000"/>
                  <a:gd name="connsiteY89" fmla="*/ 2316221 h 3176298"/>
                  <a:gd name="connsiteX90" fmla="*/ 5813276 w 12192000"/>
                  <a:gd name="connsiteY90" fmla="*/ 2309935 h 3176298"/>
                  <a:gd name="connsiteX91" fmla="*/ 5884906 w 12192000"/>
                  <a:gd name="connsiteY91" fmla="*/ 2308411 h 3176298"/>
                  <a:gd name="connsiteX92" fmla="*/ 5959204 w 12192000"/>
                  <a:gd name="connsiteY92" fmla="*/ 2311269 h 3176298"/>
                  <a:gd name="connsiteX93" fmla="*/ 6042072 w 12192000"/>
                  <a:gd name="connsiteY93" fmla="*/ 2310697 h 3176298"/>
                  <a:gd name="connsiteX94" fmla="*/ 6074842 w 12192000"/>
                  <a:gd name="connsiteY94" fmla="*/ 2305745 h 3176298"/>
                  <a:gd name="connsiteX95" fmla="*/ 6163425 w 12192000"/>
                  <a:gd name="connsiteY95" fmla="*/ 2309172 h 3176298"/>
                  <a:gd name="connsiteX96" fmla="*/ 6209909 w 12192000"/>
                  <a:gd name="connsiteY96" fmla="*/ 2303459 h 3176298"/>
                  <a:gd name="connsiteX97" fmla="*/ 6286493 w 12192000"/>
                  <a:gd name="connsiteY97" fmla="*/ 2302315 h 3176298"/>
                  <a:gd name="connsiteX98" fmla="*/ 6311449 w 12192000"/>
                  <a:gd name="connsiteY98" fmla="*/ 2300980 h 3176298"/>
                  <a:gd name="connsiteX99" fmla="*/ 6333739 w 12192000"/>
                  <a:gd name="connsiteY99" fmla="*/ 2300218 h 3176298"/>
                  <a:gd name="connsiteX100" fmla="*/ 6410131 w 12192000"/>
                  <a:gd name="connsiteY100" fmla="*/ 2315841 h 3176298"/>
                  <a:gd name="connsiteX101" fmla="*/ 6477951 w 12192000"/>
                  <a:gd name="connsiteY101" fmla="*/ 2316793 h 3176298"/>
                  <a:gd name="connsiteX102" fmla="*/ 6596828 w 12192000"/>
                  <a:gd name="connsiteY102" fmla="*/ 2329368 h 3176298"/>
                  <a:gd name="connsiteX103" fmla="*/ 6623118 w 12192000"/>
                  <a:gd name="connsiteY103" fmla="*/ 2324985 h 3176298"/>
                  <a:gd name="connsiteX104" fmla="*/ 6705417 w 12192000"/>
                  <a:gd name="connsiteY104" fmla="*/ 2323272 h 3176298"/>
                  <a:gd name="connsiteX105" fmla="*/ 6752283 w 12192000"/>
                  <a:gd name="connsiteY105" fmla="*/ 2321937 h 3176298"/>
                  <a:gd name="connsiteX106" fmla="*/ 6810195 w 12192000"/>
                  <a:gd name="connsiteY106" fmla="*/ 2331082 h 3176298"/>
                  <a:gd name="connsiteX107" fmla="*/ 6910782 w 12192000"/>
                  <a:gd name="connsiteY107" fmla="*/ 2350512 h 3176298"/>
                  <a:gd name="connsiteX108" fmla="*/ 6937263 w 12192000"/>
                  <a:gd name="connsiteY108" fmla="*/ 2353561 h 3176298"/>
                  <a:gd name="connsiteX109" fmla="*/ 6985653 w 12192000"/>
                  <a:gd name="connsiteY109" fmla="*/ 2362897 h 3176298"/>
                  <a:gd name="connsiteX110" fmla="*/ 6994415 w 12192000"/>
                  <a:gd name="connsiteY110" fmla="*/ 2364611 h 3176298"/>
                  <a:gd name="connsiteX111" fmla="*/ 7068141 w 12192000"/>
                  <a:gd name="connsiteY111" fmla="*/ 2388234 h 3176298"/>
                  <a:gd name="connsiteX112" fmla="*/ 7106432 w 12192000"/>
                  <a:gd name="connsiteY112" fmla="*/ 2390138 h 3176298"/>
                  <a:gd name="connsiteX113" fmla="*/ 7216547 w 12192000"/>
                  <a:gd name="connsiteY113" fmla="*/ 2390330 h 3176298"/>
                  <a:gd name="connsiteX114" fmla="*/ 7263220 w 12192000"/>
                  <a:gd name="connsiteY114" fmla="*/ 2386709 h 3176298"/>
                  <a:gd name="connsiteX115" fmla="*/ 7375428 w 12192000"/>
                  <a:gd name="connsiteY115" fmla="*/ 2372803 h 3176298"/>
                  <a:gd name="connsiteX116" fmla="*/ 7445916 w 12192000"/>
                  <a:gd name="connsiteY116" fmla="*/ 2365945 h 3176298"/>
                  <a:gd name="connsiteX117" fmla="*/ 7526880 w 12192000"/>
                  <a:gd name="connsiteY117" fmla="*/ 2355084 h 3176298"/>
                  <a:gd name="connsiteX118" fmla="*/ 7619655 w 12192000"/>
                  <a:gd name="connsiteY118" fmla="*/ 2348226 h 3176298"/>
                  <a:gd name="connsiteX119" fmla="*/ 7788636 w 12192000"/>
                  <a:gd name="connsiteY119" fmla="*/ 2327461 h 3176298"/>
                  <a:gd name="connsiteX120" fmla="*/ 7952280 w 12192000"/>
                  <a:gd name="connsiteY120" fmla="*/ 2305935 h 3176298"/>
                  <a:gd name="connsiteX121" fmla="*/ 8019339 w 12192000"/>
                  <a:gd name="connsiteY121" fmla="*/ 2286884 h 3176298"/>
                  <a:gd name="connsiteX122" fmla="*/ 8137835 w 12192000"/>
                  <a:gd name="connsiteY122" fmla="*/ 2259832 h 3176298"/>
                  <a:gd name="connsiteX123" fmla="*/ 8189651 w 12192000"/>
                  <a:gd name="connsiteY123" fmla="*/ 2243639 h 3176298"/>
                  <a:gd name="connsiteX124" fmla="*/ 8313671 w 12192000"/>
                  <a:gd name="connsiteY124" fmla="*/ 2209920 h 3176298"/>
                  <a:gd name="connsiteX125" fmla="*/ 8459979 w 12192000"/>
                  <a:gd name="connsiteY125" fmla="*/ 2158864 h 3176298"/>
                  <a:gd name="connsiteX126" fmla="*/ 8516369 w 12192000"/>
                  <a:gd name="connsiteY126" fmla="*/ 2144003 h 3176298"/>
                  <a:gd name="connsiteX127" fmla="*/ 8657726 w 12192000"/>
                  <a:gd name="connsiteY127" fmla="*/ 2106284 h 3176298"/>
                  <a:gd name="connsiteX128" fmla="*/ 8711448 w 12192000"/>
                  <a:gd name="connsiteY128" fmla="*/ 2098664 h 3176298"/>
                  <a:gd name="connsiteX129" fmla="*/ 8772219 w 12192000"/>
                  <a:gd name="connsiteY129" fmla="*/ 2082280 h 3176298"/>
                  <a:gd name="connsiteX130" fmla="*/ 8845565 w 12192000"/>
                  <a:gd name="connsiteY130" fmla="*/ 2053705 h 3176298"/>
                  <a:gd name="connsiteX131" fmla="*/ 8967871 w 12192000"/>
                  <a:gd name="connsiteY131" fmla="*/ 2011221 h 3176298"/>
                  <a:gd name="connsiteX132" fmla="*/ 9015878 w 12192000"/>
                  <a:gd name="connsiteY132" fmla="*/ 2001124 h 3176298"/>
                  <a:gd name="connsiteX133" fmla="*/ 9234579 w 12192000"/>
                  <a:gd name="connsiteY133" fmla="*/ 1935209 h 3176298"/>
                  <a:gd name="connsiteX134" fmla="*/ 9346597 w 12192000"/>
                  <a:gd name="connsiteY134" fmla="*/ 1896917 h 3176298"/>
                  <a:gd name="connsiteX135" fmla="*/ 9416321 w 12192000"/>
                  <a:gd name="connsiteY135" fmla="*/ 1880724 h 3176298"/>
                  <a:gd name="connsiteX136" fmla="*/ 9477283 w 12192000"/>
                  <a:gd name="connsiteY136" fmla="*/ 1856149 h 3176298"/>
                  <a:gd name="connsiteX137" fmla="*/ 9666265 w 12192000"/>
                  <a:gd name="connsiteY137" fmla="*/ 1787186 h 3176298"/>
                  <a:gd name="connsiteX138" fmla="*/ 9754088 w 12192000"/>
                  <a:gd name="connsiteY138" fmla="*/ 1741464 h 3176298"/>
                  <a:gd name="connsiteX139" fmla="*/ 9899446 w 12192000"/>
                  <a:gd name="connsiteY139" fmla="*/ 1656880 h 3176298"/>
                  <a:gd name="connsiteX140" fmla="*/ 9993175 w 12192000"/>
                  <a:gd name="connsiteY140" fmla="*/ 1576487 h 3176298"/>
                  <a:gd name="connsiteX141" fmla="*/ 10044230 w 12192000"/>
                  <a:gd name="connsiteY141" fmla="*/ 1540480 h 3176298"/>
                  <a:gd name="connsiteX142" fmla="*/ 10131863 w 12192000"/>
                  <a:gd name="connsiteY142" fmla="*/ 1485613 h 3176298"/>
                  <a:gd name="connsiteX143" fmla="*/ 10242357 w 12192000"/>
                  <a:gd name="connsiteY143" fmla="*/ 1410555 h 3176298"/>
                  <a:gd name="connsiteX144" fmla="*/ 10363709 w 12192000"/>
                  <a:gd name="connsiteY144" fmla="*/ 1359499 h 3176298"/>
                  <a:gd name="connsiteX145" fmla="*/ 10428291 w 12192000"/>
                  <a:gd name="connsiteY145" fmla="*/ 1314920 h 3176298"/>
                  <a:gd name="connsiteX146" fmla="*/ 10490969 w 12192000"/>
                  <a:gd name="connsiteY146" fmla="*/ 1267104 h 3176298"/>
                  <a:gd name="connsiteX147" fmla="*/ 10523354 w 12192000"/>
                  <a:gd name="connsiteY147" fmla="*/ 1238337 h 3176298"/>
                  <a:gd name="connsiteX148" fmla="*/ 10590031 w 12192000"/>
                  <a:gd name="connsiteY148" fmla="*/ 1191664 h 3176298"/>
                  <a:gd name="connsiteX149" fmla="*/ 10656519 w 12192000"/>
                  <a:gd name="connsiteY149" fmla="*/ 1156038 h 3176298"/>
                  <a:gd name="connsiteX150" fmla="*/ 10703573 w 12192000"/>
                  <a:gd name="connsiteY150" fmla="*/ 1120603 h 3176298"/>
                  <a:gd name="connsiteX151" fmla="*/ 10764534 w 12192000"/>
                  <a:gd name="connsiteY151" fmla="*/ 1067643 h 3176298"/>
                  <a:gd name="connsiteX152" fmla="*/ 10850453 w 12192000"/>
                  <a:gd name="connsiteY152" fmla="*/ 1014301 h 3176298"/>
                  <a:gd name="connsiteX153" fmla="*/ 10929704 w 12192000"/>
                  <a:gd name="connsiteY153" fmla="*/ 980201 h 3176298"/>
                  <a:gd name="connsiteX154" fmla="*/ 10967423 w 12192000"/>
                  <a:gd name="connsiteY154" fmla="*/ 930289 h 3176298"/>
                  <a:gd name="connsiteX155" fmla="*/ 11058869 w 12192000"/>
                  <a:gd name="connsiteY155" fmla="*/ 838084 h 3176298"/>
                  <a:gd name="connsiteX156" fmla="*/ 11172600 w 12192000"/>
                  <a:gd name="connsiteY156" fmla="*/ 762834 h 3176298"/>
                  <a:gd name="connsiteX157" fmla="*/ 11275283 w 12192000"/>
                  <a:gd name="connsiteY157" fmla="*/ 673676 h 3176298"/>
                  <a:gd name="connsiteX158" fmla="*/ 11320623 w 12192000"/>
                  <a:gd name="connsiteY158" fmla="*/ 639195 h 3176298"/>
                  <a:gd name="connsiteX159" fmla="*/ 11374346 w 12192000"/>
                  <a:gd name="connsiteY159" fmla="*/ 601664 h 3176298"/>
                  <a:gd name="connsiteX160" fmla="*/ 11448453 w 12192000"/>
                  <a:gd name="connsiteY160" fmla="*/ 567755 h 3176298"/>
                  <a:gd name="connsiteX161" fmla="*/ 11532275 w 12192000"/>
                  <a:gd name="connsiteY161" fmla="*/ 522605 h 3176298"/>
                  <a:gd name="connsiteX162" fmla="*/ 11562947 w 12192000"/>
                  <a:gd name="connsiteY162" fmla="*/ 486598 h 3176298"/>
                  <a:gd name="connsiteX163" fmla="*/ 11672489 w 12192000"/>
                  <a:gd name="connsiteY163" fmla="*/ 335337 h 3176298"/>
                  <a:gd name="connsiteX164" fmla="*/ 11821656 w 12192000"/>
                  <a:gd name="connsiteY164" fmla="*/ 207889 h 3176298"/>
                  <a:gd name="connsiteX165" fmla="*/ 11986443 w 12192000"/>
                  <a:gd name="connsiteY165" fmla="*/ 104824 h 3176298"/>
                  <a:gd name="connsiteX166" fmla="*/ 12026448 w 12192000"/>
                  <a:gd name="connsiteY166" fmla="*/ 88821 h 3176298"/>
                  <a:gd name="connsiteX167" fmla="*/ 12160947 w 12192000"/>
                  <a:gd name="connsiteY167" fmla="*/ 28621 h 3176298"/>
                  <a:gd name="connsiteX168" fmla="*/ 12192000 w 12192000"/>
                  <a:gd name="connsiteY168" fmla="*/ 0 h 3176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Lst>
                <a:rect l="l" t="t" r="r" b="b"/>
                <a:pathLst>
                  <a:path w="12192000" h="3176298">
                    <a:moveTo>
                      <a:pt x="12192000" y="0"/>
                    </a:moveTo>
                    <a:lnTo>
                      <a:pt x="12192000" y="3176298"/>
                    </a:lnTo>
                    <a:lnTo>
                      <a:pt x="0" y="3176298"/>
                    </a:lnTo>
                    <a:lnTo>
                      <a:pt x="0" y="2264980"/>
                    </a:lnTo>
                    <a:lnTo>
                      <a:pt x="544" y="2264980"/>
                    </a:lnTo>
                    <a:lnTo>
                      <a:pt x="544" y="2392219"/>
                    </a:lnTo>
                    <a:lnTo>
                      <a:pt x="61197" y="2387448"/>
                    </a:lnTo>
                    <a:cubicBezTo>
                      <a:pt x="80794" y="2382137"/>
                      <a:pt x="99990" y="2374707"/>
                      <a:pt x="119613" y="2369945"/>
                    </a:cubicBezTo>
                    <a:cubicBezTo>
                      <a:pt x="137898" y="2365563"/>
                      <a:pt x="155046" y="2355466"/>
                      <a:pt x="172384" y="2347084"/>
                    </a:cubicBezTo>
                    <a:cubicBezTo>
                      <a:pt x="205529" y="2331082"/>
                      <a:pt x="240965" y="2341178"/>
                      <a:pt x="274873" y="2336988"/>
                    </a:cubicBezTo>
                    <a:cubicBezTo>
                      <a:pt x="285732" y="2335653"/>
                      <a:pt x="296590" y="2334130"/>
                      <a:pt x="307259" y="2331461"/>
                    </a:cubicBezTo>
                    <a:cubicBezTo>
                      <a:pt x="336408" y="2324413"/>
                      <a:pt x="366127" y="2318317"/>
                      <a:pt x="394511" y="2308601"/>
                    </a:cubicBezTo>
                    <a:cubicBezTo>
                      <a:pt x="426709" y="2297743"/>
                      <a:pt x="457572" y="2283264"/>
                      <a:pt x="494337" y="2268213"/>
                    </a:cubicBezTo>
                    <a:cubicBezTo>
                      <a:pt x="507102" y="2272024"/>
                      <a:pt x="526724" y="2282312"/>
                      <a:pt x="546917" y="2283264"/>
                    </a:cubicBezTo>
                    <a:cubicBezTo>
                      <a:pt x="611880" y="2286503"/>
                      <a:pt x="672650" y="2268786"/>
                      <a:pt x="730754" y="2240780"/>
                    </a:cubicBezTo>
                    <a:cubicBezTo>
                      <a:pt x="748471" y="2232399"/>
                      <a:pt x="767524" y="2226874"/>
                      <a:pt x="785432" y="2218682"/>
                    </a:cubicBezTo>
                    <a:cubicBezTo>
                      <a:pt x="791717" y="2215826"/>
                      <a:pt x="799909" y="2209730"/>
                      <a:pt x="801053" y="2204013"/>
                    </a:cubicBezTo>
                    <a:cubicBezTo>
                      <a:pt x="807719" y="2170866"/>
                      <a:pt x="832486" y="2171436"/>
                      <a:pt x="858205" y="2169532"/>
                    </a:cubicBezTo>
                    <a:cubicBezTo>
                      <a:pt x="888877" y="2167247"/>
                      <a:pt x="919165" y="2161912"/>
                      <a:pt x="949646" y="2157340"/>
                    </a:cubicBezTo>
                    <a:cubicBezTo>
                      <a:pt x="953648" y="2156768"/>
                      <a:pt x="957266" y="2152768"/>
                      <a:pt x="960887" y="2150099"/>
                    </a:cubicBezTo>
                    <a:cubicBezTo>
                      <a:pt x="966411" y="2146099"/>
                      <a:pt x="971554" y="2140003"/>
                      <a:pt x="977653" y="2138480"/>
                    </a:cubicBezTo>
                    <a:cubicBezTo>
                      <a:pt x="1008894" y="2131049"/>
                      <a:pt x="1040327" y="2124763"/>
                      <a:pt x="1071762" y="2117905"/>
                    </a:cubicBezTo>
                    <a:cubicBezTo>
                      <a:pt x="1078810" y="2116380"/>
                      <a:pt x="1086048" y="2114476"/>
                      <a:pt x="1092527" y="2111428"/>
                    </a:cubicBezTo>
                    <a:cubicBezTo>
                      <a:pt x="1098623" y="2108570"/>
                      <a:pt x="1103767" y="2103616"/>
                      <a:pt x="1109865" y="2100568"/>
                    </a:cubicBezTo>
                    <a:cubicBezTo>
                      <a:pt x="1126437" y="2092378"/>
                      <a:pt x="1143394" y="2084757"/>
                      <a:pt x="1162823" y="2075613"/>
                    </a:cubicBezTo>
                    <a:cubicBezTo>
                      <a:pt x="1173681" y="2092757"/>
                      <a:pt x="1188354" y="2083041"/>
                      <a:pt x="1206641" y="2074851"/>
                    </a:cubicBezTo>
                    <a:cubicBezTo>
                      <a:pt x="1225310" y="2066468"/>
                      <a:pt x="1246837" y="2063801"/>
                      <a:pt x="1267411" y="2060753"/>
                    </a:cubicBezTo>
                    <a:cubicBezTo>
                      <a:pt x="1305132" y="2055228"/>
                      <a:pt x="1343044" y="2051799"/>
                      <a:pt x="1380762" y="2046847"/>
                    </a:cubicBezTo>
                    <a:cubicBezTo>
                      <a:pt x="1388765" y="2045703"/>
                      <a:pt x="1397909" y="2043608"/>
                      <a:pt x="1404006" y="2038844"/>
                    </a:cubicBezTo>
                    <a:cubicBezTo>
                      <a:pt x="1445725" y="2006839"/>
                      <a:pt x="1496403" y="1997887"/>
                      <a:pt x="1544598" y="2000932"/>
                    </a:cubicBezTo>
                    <a:cubicBezTo>
                      <a:pt x="1582510" y="2003220"/>
                      <a:pt x="1619658" y="2004935"/>
                      <a:pt x="1657188" y="2001697"/>
                    </a:cubicBezTo>
                    <a:cubicBezTo>
                      <a:pt x="1660046" y="2001505"/>
                      <a:pt x="1663856" y="2001887"/>
                      <a:pt x="1665950" y="2003411"/>
                    </a:cubicBezTo>
                    <a:cubicBezTo>
                      <a:pt x="1678904" y="2013507"/>
                      <a:pt x="1692431" y="2014269"/>
                      <a:pt x="1709006" y="2015983"/>
                    </a:cubicBezTo>
                    <a:cubicBezTo>
                      <a:pt x="1732439" y="2018461"/>
                      <a:pt x="1753965" y="2016745"/>
                      <a:pt x="1775684" y="2012555"/>
                    </a:cubicBezTo>
                    <a:cubicBezTo>
                      <a:pt x="1791496" y="2009507"/>
                      <a:pt x="1807497" y="2003220"/>
                      <a:pt x="1821596" y="1995218"/>
                    </a:cubicBezTo>
                    <a:cubicBezTo>
                      <a:pt x="1841216" y="1983978"/>
                      <a:pt x="1860079" y="1979597"/>
                      <a:pt x="1878748" y="1994457"/>
                    </a:cubicBezTo>
                    <a:cubicBezTo>
                      <a:pt x="1898940" y="2010269"/>
                      <a:pt x="1921800" y="2004745"/>
                      <a:pt x="1944092" y="2005315"/>
                    </a:cubicBezTo>
                    <a:cubicBezTo>
                      <a:pt x="1953806" y="2005507"/>
                      <a:pt x="1964094" y="2005124"/>
                      <a:pt x="1973429" y="2007601"/>
                    </a:cubicBezTo>
                    <a:cubicBezTo>
                      <a:pt x="2000479" y="2014651"/>
                      <a:pt x="2026581" y="2025320"/>
                      <a:pt x="2054013" y="2030082"/>
                    </a:cubicBezTo>
                    <a:cubicBezTo>
                      <a:pt x="2069254" y="2032747"/>
                      <a:pt x="2086208" y="2027986"/>
                      <a:pt x="2102021" y="2024557"/>
                    </a:cubicBezTo>
                    <a:cubicBezTo>
                      <a:pt x="2118023" y="2020937"/>
                      <a:pt x="2133834" y="2015413"/>
                      <a:pt x="2149267" y="2009697"/>
                    </a:cubicBezTo>
                    <a:cubicBezTo>
                      <a:pt x="2159743" y="2005887"/>
                      <a:pt x="2171173" y="2002267"/>
                      <a:pt x="2179556" y="1995409"/>
                    </a:cubicBezTo>
                    <a:cubicBezTo>
                      <a:pt x="2198608" y="1979788"/>
                      <a:pt x="2218229" y="1977120"/>
                      <a:pt x="2240710" y="1985312"/>
                    </a:cubicBezTo>
                    <a:cubicBezTo>
                      <a:pt x="2244137" y="1986647"/>
                      <a:pt x="2248138" y="1986647"/>
                      <a:pt x="2251948" y="1986836"/>
                    </a:cubicBezTo>
                    <a:cubicBezTo>
                      <a:pt x="2312915" y="1990836"/>
                      <a:pt x="2373874" y="1993314"/>
                      <a:pt x="2434456" y="1999410"/>
                    </a:cubicBezTo>
                    <a:cubicBezTo>
                      <a:pt x="2459029" y="2001887"/>
                      <a:pt x="2482652" y="2012745"/>
                      <a:pt x="2506847" y="2019603"/>
                    </a:cubicBezTo>
                    <a:cubicBezTo>
                      <a:pt x="2511800" y="2020937"/>
                      <a:pt x="2517327" y="2023033"/>
                      <a:pt x="2522279" y="2022080"/>
                    </a:cubicBezTo>
                    <a:cubicBezTo>
                      <a:pt x="2576191" y="2012555"/>
                      <a:pt x="2626677" y="2026461"/>
                      <a:pt x="2676398" y="2044751"/>
                    </a:cubicBezTo>
                    <a:cubicBezTo>
                      <a:pt x="2681540" y="2046656"/>
                      <a:pt x="2687827" y="2046084"/>
                      <a:pt x="2693543" y="2045703"/>
                    </a:cubicBezTo>
                    <a:cubicBezTo>
                      <a:pt x="2709548" y="2044370"/>
                      <a:pt x="2726882" y="2037701"/>
                      <a:pt x="2741360" y="2041701"/>
                    </a:cubicBezTo>
                    <a:cubicBezTo>
                      <a:pt x="2779842" y="2052753"/>
                      <a:pt x="2817943" y="2066087"/>
                      <a:pt x="2854140" y="2082851"/>
                    </a:cubicBezTo>
                    <a:cubicBezTo>
                      <a:pt x="2890910" y="2099805"/>
                      <a:pt x="2925008" y="2114095"/>
                      <a:pt x="2967110" y="2096949"/>
                    </a:cubicBezTo>
                    <a:cubicBezTo>
                      <a:pt x="2985016" y="2089709"/>
                      <a:pt x="3008639" y="2094853"/>
                      <a:pt x="3029216" y="2096757"/>
                    </a:cubicBezTo>
                    <a:cubicBezTo>
                      <a:pt x="3044264" y="2098282"/>
                      <a:pt x="3058743" y="2106856"/>
                      <a:pt x="3073604" y="2106856"/>
                    </a:cubicBezTo>
                    <a:cubicBezTo>
                      <a:pt x="3113231" y="2106856"/>
                      <a:pt x="3148472" y="2116953"/>
                      <a:pt x="3182763" y="2137527"/>
                    </a:cubicBezTo>
                    <a:cubicBezTo>
                      <a:pt x="3196102" y="2145528"/>
                      <a:pt x="3216867" y="2140193"/>
                      <a:pt x="3234202" y="2142289"/>
                    </a:cubicBezTo>
                    <a:cubicBezTo>
                      <a:pt x="3252492" y="2144765"/>
                      <a:pt x="3271348" y="2147051"/>
                      <a:pt x="3288877" y="2152578"/>
                    </a:cubicBezTo>
                    <a:cubicBezTo>
                      <a:pt x="3334216" y="2167056"/>
                      <a:pt x="3378986" y="2183439"/>
                      <a:pt x="3424135" y="2198680"/>
                    </a:cubicBezTo>
                    <a:cubicBezTo>
                      <a:pt x="3461282" y="2211253"/>
                      <a:pt x="3497862" y="2201347"/>
                      <a:pt x="3534629" y="2196013"/>
                    </a:cubicBezTo>
                    <a:cubicBezTo>
                      <a:pt x="3557682" y="2192583"/>
                      <a:pt x="3579206" y="2184391"/>
                      <a:pt x="3605116" y="2196583"/>
                    </a:cubicBezTo>
                    <a:cubicBezTo>
                      <a:pt x="3629882" y="2208205"/>
                      <a:pt x="3661315" y="2205537"/>
                      <a:pt x="3689131" y="2211824"/>
                    </a:cubicBezTo>
                    <a:cubicBezTo>
                      <a:pt x="3712565" y="2217157"/>
                      <a:pt x="3735231" y="2225732"/>
                      <a:pt x="3757902" y="2234114"/>
                    </a:cubicBezTo>
                    <a:cubicBezTo>
                      <a:pt x="3788766" y="2245545"/>
                      <a:pt x="3819245" y="2257545"/>
                      <a:pt x="3852966" y="2251831"/>
                    </a:cubicBezTo>
                    <a:cubicBezTo>
                      <a:pt x="3891259" y="2245353"/>
                      <a:pt x="3917546" y="2269738"/>
                      <a:pt x="3947648" y="2285932"/>
                    </a:cubicBezTo>
                    <a:cubicBezTo>
                      <a:pt x="3968414" y="2296980"/>
                      <a:pt x="3991083" y="2305172"/>
                      <a:pt x="4013753" y="2312031"/>
                    </a:cubicBezTo>
                    <a:cubicBezTo>
                      <a:pt x="4044043" y="2320985"/>
                      <a:pt x="4075285" y="2326320"/>
                      <a:pt x="4105766" y="2335082"/>
                    </a:cubicBezTo>
                    <a:cubicBezTo>
                      <a:pt x="4151870" y="2348226"/>
                      <a:pt x="4198546" y="2358514"/>
                      <a:pt x="4246551" y="2351274"/>
                    </a:cubicBezTo>
                    <a:cubicBezTo>
                      <a:pt x="4268649" y="2348036"/>
                      <a:pt x="4289227" y="2348226"/>
                      <a:pt x="4311323" y="2352991"/>
                    </a:cubicBezTo>
                    <a:cubicBezTo>
                      <a:pt x="4347518" y="2360801"/>
                      <a:pt x="4384668" y="2361753"/>
                      <a:pt x="4413817" y="2390899"/>
                    </a:cubicBezTo>
                    <a:cubicBezTo>
                      <a:pt x="4424104" y="2401188"/>
                      <a:pt x="4442581" y="2403853"/>
                      <a:pt x="4457632" y="2409188"/>
                    </a:cubicBezTo>
                    <a:cubicBezTo>
                      <a:pt x="4474969" y="2415476"/>
                      <a:pt x="4487731" y="2412236"/>
                      <a:pt x="4497068" y="2393947"/>
                    </a:cubicBezTo>
                    <a:cubicBezTo>
                      <a:pt x="4501257" y="2385757"/>
                      <a:pt x="4513260" y="2377755"/>
                      <a:pt x="4522596" y="2376421"/>
                    </a:cubicBezTo>
                    <a:cubicBezTo>
                      <a:pt x="4550599" y="2372421"/>
                      <a:pt x="4576318" y="2378327"/>
                      <a:pt x="4603368" y="2391282"/>
                    </a:cubicBezTo>
                    <a:cubicBezTo>
                      <a:pt x="4628705" y="2403474"/>
                      <a:pt x="4660331" y="2402140"/>
                      <a:pt x="4689098" y="2406903"/>
                    </a:cubicBezTo>
                    <a:cubicBezTo>
                      <a:pt x="4699289" y="2408618"/>
                      <a:pt x="4709482" y="2411237"/>
                      <a:pt x="4719697" y="2413428"/>
                    </a:cubicBezTo>
                    <a:lnTo>
                      <a:pt x="4726469" y="2414298"/>
                    </a:lnTo>
                    <a:lnTo>
                      <a:pt x="4785776" y="2414298"/>
                    </a:lnTo>
                    <a:lnTo>
                      <a:pt x="4788661" y="2414047"/>
                    </a:lnTo>
                    <a:cubicBezTo>
                      <a:pt x="4801401" y="2412237"/>
                      <a:pt x="4814166" y="2410142"/>
                      <a:pt x="4827024" y="2408999"/>
                    </a:cubicBezTo>
                    <a:cubicBezTo>
                      <a:pt x="4847027" y="2407095"/>
                      <a:pt x="4867412" y="2407856"/>
                      <a:pt x="4887415" y="2405570"/>
                    </a:cubicBezTo>
                    <a:cubicBezTo>
                      <a:pt x="4903799" y="2403853"/>
                      <a:pt x="4919991" y="2399474"/>
                      <a:pt x="4936184" y="2395853"/>
                    </a:cubicBezTo>
                    <a:cubicBezTo>
                      <a:pt x="4942089" y="2394520"/>
                      <a:pt x="4947996" y="2389376"/>
                      <a:pt x="4953328" y="2390138"/>
                    </a:cubicBezTo>
                    <a:cubicBezTo>
                      <a:pt x="5006292" y="2398330"/>
                      <a:pt x="5044391" y="2361753"/>
                      <a:pt x="5089162" y="2345560"/>
                    </a:cubicBezTo>
                    <a:cubicBezTo>
                      <a:pt x="5136216" y="2328413"/>
                      <a:pt x="5181748" y="2302124"/>
                      <a:pt x="5234326" y="2309935"/>
                    </a:cubicBezTo>
                    <a:cubicBezTo>
                      <a:pt x="5266141" y="2314697"/>
                      <a:pt x="5296812" y="2325747"/>
                      <a:pt x="5328438" y="2332416"/>
                    </a:cubicBezTo>
                    <a:cubicBezTo>
                      <a:pt x="5339677" y="2334701"/>
                      <a:pt x="5352250" y="2334320"/>
                      <a:pt x="5363491" y="2332034"/>
                    </a:cubicBezTo>
                    <a:cubicBezTo>
                      <a:pt x="5417784" y="2321555"/>
                      <a:pt x="5471316" y="2320032"/>
                      <a:pt x="5524660" y="2337178"/>
                    </a:cubicBezTo>
                    <a:cubicBezTo>
                      <a:pt x="5533802" y="2340036"/>
                      <a:pt x="5543518" y="2342701"/>
                      <a:pt x="5553045" y="2342701"/>
                    </a:cubicBezTo>
                    <a:cubicBezTo>
                      <a:pt x="5605244" y="2342701"/>
                      <a:pt x="5656488" y="2338701"/>
                      <a:pt x="5706401" y="2320032"/>
                    </a:cubicBezTo>
                    <a:cubicBezTo>
                      <a:pt x="5723166" y="2313745"/>
                      <a:pt x="5743551" y="2317745"/>
                      <a:pt x="5762029" y="2316221"/>
                    </a:cubicBezTo>
                    <a:cubicBezTo>
                      <a:pt x="5779174" y="2314889"/>
                      <a:pt x="5796702" y="2314317"/>
                      <a:pt x="5813276" y="2309935"/>
                    </a:cubicBezTo>
                    <a:cubicBezTo>
                      <a:pt x="5837472" y="2303459"/>
                      <a:pt x="5859949" y="2302697"/>
                      <a:pt x="5884906" y="2308411"/>
                    </a:cubicBezTo>
                    <a:cubicBezTo>
                      <a:pt x="5908719" y="2313745"/>
                      <a:pt x="5934438" y="2311079"/>
                      <a:pt x="5959204" y="2311269"/>
                    </a:cubicBezTo>
                    <a:cubicBezTo>
                      <a:pt x="5986828" y="2311459"/>
                      <a:pt x="6014449" y="2311649"/>
                      <a:pt x="6042072" y="2310697"/>
                    </a:cubicBezTo>
                    <a:cubicBezTo>
                      <a:pt x="6053124" y="2310317"/>
                      <a:pt x="6065695" y="2302697"/>
                      <a:pt x="6074842" y="2305745"/>
                    </a:cubicBezTo>
                    <a:cubicBezTo>
                      <a:pt x="6104368" y="2316031"/>
                      <a:pt x="6133897" y="2303649"/>
                      <a:pt x="6163425" y="2309172"/>
                    </a:cubicBezTo>
                    <a:cubicBezTo>
                      <a:pt x="6177905" y="2312031"/>
                      <a:pt x="6194288" y="2304220"/>
                      <a:pt x="6209909" y="2303459"/>
                    </a:cubicBezTo>
                    <a:cubicBezTo>
                      <a:pt x="6235437" y="2302124"/>
                      <a:pt x="6260964" y="2302697"/>
                      <a:pt x="6286493" y="2302315"/>
                    </a:cubicBezTo>
                    <a:cubicBezTo>
                      <a:pt x="6294876" y="2302124"/>
                      <a:pt x="6303068" y="2301362"/>
                      <a:pt x="6311449" y="2300980"/>
                    </a:cubicBezTo>
                    <a:cubicBezTo>
                      <a:pt x="6318880" y="2300601"/>
                      <a:pt x="6326691" y="2298887"/>
                      <a:pt x="6333739" y="2300218"/>
                    </a:cubicBezTo>
                    <a:cubicBezTo>
                      <a:pt x="6359268" y="2304983"/>
                      <a:pt x="6384414" y="2312793"/>
                      <a:pt x="6410131" y="2315841"/>
                    </a:cubicBezTo>
                    <a:cubicBezTo>
                      <a:pt x="6432420" y="2318507"/>
                      <a:pt x="6455472" y="2314889"/>
                      <a:pt x="6477951" y="2316793"/>
                    </a:cubicBezTo>
                    <a:cubicBezTo>
                      <a:pt x="6517576" y="2320032"/>
                      <a:pt x="6557201" y="2325747"/>
                      <a:pt x="6596828" y="2329368"/>
                    </a:cubicBezTo>
                    <a:cubicBezTo>
                      <a:pt x="6605401" y="2330130"/>
                      <a:pt x="6614353" y="2325365"/>
                      <a:pt x="6623118" y="2324985"/>
                    </a:cubicBezTo>
                    <a:cubicBezTo>
                      <a:pt x="6650551" y="2324033"/>
                      <a:pt x="6677984" y="2323841"/>
                      <a:pt x="6705417" y="2323272"/>
                    </a:cubicBezTo>
                    <a:cubicBezTo>
                      <a:pt x="6721038" y="2323080"/>
                      <a:pt x="6736851" y="2323651"/>
                      <a:pt x="6752283" y="2321937"/>
                    </a:cubicBezTo>
                    <a:cubicBezTo>
                      <a:pt x="6772665" y="2319651"/>
                      <a:pt x="6791144" y="2316221"/>
                      <a:pt x="6810195" y="2331082"/>
                    </a:cubicBezTo>
                    <a:cubicBezTo>
                      <a:pt x="6839534" y="2354132"/>
                      <a:pt x="6876872" y="2345178"/>
                      <a:pt x="6910782" y="2350512"/>
                    </a:cubicBezTo>
                    <a:cubicBezTo>
                      <a:pt x="6919547" y="2351847"/>
                      <a:pt x="6928501" y="2352036"/>
                      <a:pt x="6937263" y="2353561"/>
                    </a:cubicBezTo>
                    <a:cubicBezTo>
                      <a:pt x="6953457" y="2356418"/>
                      <a:pt x="6969457" y="2359657"/>
                      <a:pt x="6985653" y="2362897"/>
                    </a:cubicBezTo>
                    <a:cubicBezTo>
                      <a:pt x="6988509" y="2363467"/>
                      <a:pt x="6991747" y="2363659"/>
                      <a:pt x="6994415" y="2364611"/>
                    </a:cubicBezTo>
                    <a:cubicBezTo>
                      <a:pt x="7018991" y="2372611"/>
                      <a:pt x="7043184" y="2381755"/>
                      <a:pt x="7068141" y="2388234"/>
                    </a:cubicBezTo>
                    <a:cubicBezTo>
                      <a:pt x="7080334" y="2391472"/>
                      <a:pt x="7093860" y="2391853"/>
                      <a:pt x="7106432" y="2390138"/>
                    </a:cubicBezTo>
                    <a:cubicBezTo>
                      <a:pt x="7143199" y="2385185"/>
                      <a:pt x="7179587" y="2383089"/>
                      <a:pt x="7216547" y="2390330"/>
                    </a:cubicBezTo>
                    <a:cubicBezTo>
                      <a:pt x="7231214" y="2393186"/>
                      <a:pt x="7247599" y="2388424"/>
                      <a:pt x="7263220" y="2386709"/>
                    </a:cubicBezTo>
                    <a:cubicBezTo>
                      <a:pt x="7300559" y="2382137"/>
                      <a:pt x="7337899" y="2377183"/>
                      <a:pt x="7375428" y="2372803"/>
                    </a:cubicBezTo>
                    <a:cubicBezTo>
                      <a:pt x="7398860" y="2370135"/>
                      <a:pt x="7422483" y="2368611"/>
                      <a:pt x="7445916" y="2365945"/>
                    </a:cubicBezTo>
                    <a:cubicBezTo>
                      <a:pt x="7472967" y="2362705"/>
                      <a:pt x="7499828" y="2357753"/>
                      <a:pt x="7526880" y="2355084"/>
                    </a:cubicBezTo>
                    <a:cubicBezTo>
                      <a:pt x="7557742" y="2352036"/>
                      <a:pt x="7588795" y="2351466"/>
                      <a:pt x="7619655" y="2348226"/>
                    </a:cubicBezTo>
                    <a:cubicBezTo>
                      <a:pt x="7676047" y="2341940"/>
                      <a:pt x="7732247" y="2334509"/>
                      <a:pt x="7788636" y="2327461"/>
                    </a:cubicBezTo>
                    <a:cubicBezTo>
                      <a:pt x="7843311" y="2320603"/>
                      <a:pt x="7897987" y="2314507"/>
                      <a:pt x="7952280" y="2305935"/>
                    </a:cubicBezTo>
                    <a:cubicBezTo>
                      <a:pt x="7975142" y="2302315"/>
                      <a:pt x="7996859" y="2292408"/>
                      <a:pt x="8019339" y="2286884"/>
                    </a:cubicBezTo>
                    <a:cubicBezTo>
                      <a:pt x="8058774" y="2277357"/>
                      <a:pt x="8098590" y="2269357"/>
                      <a:pt x="8137835" y="2259832"/>
                    </a:cubicBezTo>
                    <a:cubicBezTo>
                      <a:pt x="8155359" y="2255641"/>
                      <a:pt x="8172124" y="2248593"/>
                      <a:pt x="8189651" y="2243639"/>
                    </a:cubicBezTo>
                    <a:cubicBezTo>
                      <a:pt x="8230992" y="2232208"/>
                      <a:pt x="8272903" y="2222874"/>
                      <a:pt x="8313671" y="2209920"/>
                    </a:cubicBezTo>
                    <a:cubicBezTo>
                      <a:pt x="8362822" y="2194297"/>
                      <a:pt x="8411019" y="2175439"/>
                      <a:pt x="8459979" y="2158864"/>
                    </a:cubicBezTo>
                    <a:cubicBezTo>
                      <a:pt x="8478269" y="2152578"/>
                      <a:pt x="8497511" y="2148957"/>
                      <a:pt x="8516369" y="2144003"/>
                    </a:cubicBezTo>
                    <a:cubicBezTo>
                      <a:pt x="8563425" y="2131431"/>
                      <a:pt x="8610288" y="2118095"/>
                      <a:pt x="8657726" y="2106284"/>
                    </a:cubicBezTo>
                    <a:cubicBezTo>
                      <a:pt x="8675253" y="2101901"/>
                      <a:pt x="8693731" y="2102284"/>
                      <a:pt x="8711448" y="2098664"/>
                    </a:cubicBezTo>
                    <a:cubicBezTo>
                      <a:pt x="8732023" y="2094472"/>
                      <a:pt x="8752407" y="2089138"/>
                      <a:pt x="8772219" y="2082280"/>
                    </a:cubicBezTo>
                    <a:cubicBezTo>
                      <a:pt x="8796985" y="2073707"/>
                      <a:pt x="8820990" y="2062659"/>
                      <a:pt x="8845565" y="2053705"/>
                    </a:cubicBezTo>
                    <a:cubicBezTo>
                      <a:pt x="8886142" y="2039034"/>
                      <a:pt x="8926911" y="2024557"/>
                      <a:pt x="8967871" y="2011221"/>
                    </a:cubicBezTo>
                    <a:cubicBezTo>
                      <a:pt x="8983301" y="2006268"/>
                      <a:pt x="9000257" y="2005697"/>
                      <a:pt x="9015878" y="2001124"/>
                    </a:cubicBezTo>
                    <a:cubicBezTo>
                      <a:pt x="9088840" y="1979597"/>
                      <a:pt x="9161805" y="1957880"/>
                      <a:pt x="9234579" y="1935209"/>
                    </a:cubicBezTo>
                    <a:cubicBezTo>
                      <a:pt x="9272298" y="1923399"/>
                      <a:pt x="9308875" y="1908538"/>
                      <a:pt x="9346597" y="1896917"/>
                    </a:cubicBezTo>
                    <a:cubicBezTo>
                      <a:pt x="9369267" y="1889869"/>
                      <a:pt x="9393650" y="1887773"/>
                      <a:pt x="9416321" y="1880724"/>
                    </a:cubicBezTo>
                    <a:cubicBezTo>
                      <a:pt x="9437278" y="1874247"/>
                      <a:pt x="9456709" y="1863578"/>
                      <a:pt x="9477283" y="1856149"/>
                    </a:cubicBezTo>
                    <a:cubicBezTo>
                      <a:pt x="9540152" y="1833097"/>
                      <a:pt x="9603971" y="1811953"/>
                      <a:pt x="9666265" y="1787186"/>
                    </a:cubicBezTo>
                    <a:cubicBezTo>
                      <a:pt x="9696749" y="1775183"/>
                      <a:pt x="9725323" y="1757849"/>
                      <a:pt x="9754088" y="1741464"/>
                    </a:cubicBezTo>
                    <a:cubicBezTo>
                      <a:pt x="9802858" y="1713841"/>
                      <a:pt x="9850865" y="1685074"/>
                      <a:pt x="9899446" y="1656880"/>
                    </a:cubicBezTo>
                    <a:cubicBezTo>
                      <a:pt x="9935832" y="1635924"/>
                      <a:pt x="9968027" y="1611347"/>
                      <a:pt x="9993175" y="1576487"/>
                    </a:cubicBezTo>
                    <a:cubicBezTo>
                      <a:pt x="10004797" y="1560484"/>
                      <a:pt x="10024990" y="1546768"/>
                      <a:pt x="10044230" y="1540480"/>
                    </a:cubicBezTo>
                    <a:cubicBezTo>
                      <a:pt x="10078713" y="1529241"/>
                      <a:pt x="10104430" y="1507522"/>
                      <a:pt x="10131863" y="1485613"/>
                    </a:cubicBezTo>
                    <a:cubicBezTo>
                      <a:pt x="10166536" y="1457801"/>
                      <a:pt x="10203304" y="1431509"/>
                      <a:pt x="10242357" y="1410555"/>
                    </a:cubicBezTo>
                    <a:cubicBezTo>
                      <a:pt x="10280840" y="1389980"/>
                      <a:pt x="10324086" y="1378549"/>
                      <a:pt x="10363709" y="1359499"/>
                    </a:cubicBezTo>
                    <a:cubicBezTo>
                      <a:pt x="10386952" y="1348259"/>
                      <a:pt x="10407146" y="1330353"/>
                      <a:pt x="10428291" y="1314920"/>
                    </a:cubicBezTo>
                    <a:cubicBezTo>
                      <a:pt x="10449438" y="1299489"/>
                      <a:pt x="10470394" y="1283486"/>
                      <a:pt x="10490969" y="1267104"/>
                    </a:cubicBezTo>
                    <a:cubicBezTo>
                      <a:pt x="10502208" y="1258149"/>
                      <a:pt x="10511734" y="1246909"/>
                      <a:pt x="10523354" y="1238337"/>
                    </a:cubicBezTo>
                    <a:cubicBezTo>
                      <a:pt x="10545263" y="1222334"/>
                      <a:pt x="10569075" y="1208808"/>
                      <a:pt x="10590031" y="1191664"/>
                    </a:cubicBezTo>
                    <a:cubicBezTo>
                      <a:pt x="10610225" y="1175089"/>
                      <a:pt x="10633467" y="1166707"/>
                      <a:pt x="10656519" y="1156038"/>
                    </a:cubicBezTo>
                    <a:cubicBezTo>
                      <a:pt x="10674046" y="1148036"/>
                      <a:pt x="10686617" y="1130320"/>
                      <a:pt x="10703573" y="1120603"/>
                    </a:cubicBezTo>
                    <a:cubicBezTo>
                      <a:pt x="10727767" y="1106697"/>
                      <a:pt x="10746246" y="1089553"/>
                      <a:pt x="10764534" y="1067643"/>
                    </a:cubicBezTo>
                    <a:cubicBezTo>
                      <a:pt x="10785111" y="1043068"/>
                      <a:pt x="10820162" y="1029732"/>
                      <a:pt x="10850453" y="1014301"/>
                    </a:cubicBezTo>
                    <a:cubicBezTo>
                      <a:pt x="10876171" y="1001157"/>
                      <a:pt x="10906081" y="995632"/>
                      <a:pt x="10929704" y="980201"/>
                    </a:cubicBezTo>
                    <a:cubicBezTo>
                      <a:pt x="10946279" y="969342"/>
                      <a:pt x="10958661" y="948957"/>
                      <a:pt x="10967423" y="930289"/>
                    </a:cubicBezTo>
                    <a:cubicBezTo>
                      <a:pt x="10987046" y="887995"/>
                      <a:pt x="11021146" y="861897"/>
                      <a:pt x="11058869" y="838084"/>
                    </a:cubicBezTo>
                    <a:cubicBezTo>
                      <a:pt x="11097350" y="813699"/>
                      <a:pt x="11133927" y="786836"/>
                      <a:pt x="11172600" y="762834"/>
                    </a:cubicBezTo>
                    <a:cubicBezTo>
                      <a:pt x="11211843" y="738638"/>
                      <a:pt x="11243658" y="706443"/>
                      <a:pt x="11275283" y="673676"/>
                    </a:cubicBezTo>
                    <a:cubicBezTo>
                      <a:pt x="11288238" y="660150"/>
                      <a:pt x="11305192" y="650434"/>
                      <a:pt x="11320623" y="639195"/>
                    </a:cubicBezTo>
                    <a:cubicBezTo>
                      <a:pt x="11338339" y="626241"/>
                      <a:pt x="11355296" y="611953"/>
                      <a:pt x="11374346" y="601664"/>
                    </a:cubicBezTo>
                    <a:cubicBezTo>
                      <a:pt x="11398160" y="588709"/>
                      <a:pt x="11424069" y="579757"/>
                      <a:pt x="11448453" y="567755"/>
                    </a:cubicBezTo>
                    <a:cubicBezTo>
                      <a:pt x="11476838" y="553657"/>
                      <a:pt x="11505795" y="539750"/>
                      <a:pt x="11532275" y="522605"/>
                    </a:cubicBezTo>
                    <a:cubicBezTo>
                      <a:pt x="11545039" y="514413"/>
                      <a:pt x="11553613" y="499363"/>
                      <a:pt x="11562947" y="486598"/>
                    </a:cubicBezTo>
                    <a:cubicBezTo>
                      <a:pt x="11599714" y="436305"/>
                      <a:pt x="11635529" y="385441"/>
                      <a:pt x="11672489" y="335337"/>
                    </a:cubicBezTo>
                    <a:cubicBezTo>
                      <a:pt x="11712304" y="281424"/>
                      <a:pt x="11763931" y="241608"/>
                      <a:pt x="11821656" y="207889"/>
                    </a:cubicBezTo>
                    <a:cubicBezTo>
                      <a:pt x="11877664" y="175312"/>
                      <a:pt x="11931195" y="138734"/>
                      <a:pt x="11986443" y="104824"/>
                    </a:cubicBezTo>
                    <a:cubicBezTo>
                      <a:pt x="11998443" y="97395"/>
                      <a:pt x="12013114" y="94347"/>
                      <a:pt x="12026448" y="88821"/>
                    </a:cubicBezTo>
                    <a:cubicBezTo>
                      <a:pt x="12072360" y="69580"/>
                      <a:pt x="12118083" y="50147"/>
                      <a:pt x="12160947" y="28621"/>
                    </a:cubicBezTo>
                    <a:lnTo>
                      <a:pt x="12192000" y="0"/>
                    </a:lnTo>
                    <a:close/>
                  </a:path>
                </a:pathLst>
              </a:cu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D1A0BEEB-C008-4150-A935-C6AAF537DA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681702"/>
                <a:ext cx="12192000" cy="3176298"/>
              </a:xfrm>
              <a:custGeom>
                <a:avLst/>
                <a:gdLst>
                  <a:gd name="connsiteX0" fmla="*/ 12192000 w 12192000"/>
                  <a:gd name="connsiteY0" fmla="*/ 0 h 3176298"/>
                  <a:gd name="connsiteX1" fmla="*/ 12192000 w 12192000"/>
                  <a:gd name="connsiteY1" fmla="*/ 3176298 h 3176298"/>
                  <a:gd name="connsiteX2" fmla="*/ 0 w 12192000"/>
                  <a:gd name="connsiteY2" fmla="*/ 3176298 h 3176298"/>
                  <a:gd name="connsiteX3" fmla="*/ 0 w 12192000"/>
                  <a:gd name="connsiteY3" fmla="*/ 2264980 h 3176298"/>
                  <a:gd name="connsiteX4" fmla="*/ 544 w 12192000"/>
                  <a:gd name="connsiteY4" fmla="*/ 2264980 h 3176298"/>
                  <a:gd name="connsiteX5" fmla="*/ 544 w 12192000"/>
                  <a:gd name="connsiteY5" fmla="*/ 2392219 h 3176298"/>
                  <a:gd name="connsiteX6" fmla="*/ 61197 w 12192000"/>
                  <a:gd name="connsiteY6" fmla="*/ 2387448 h 3176298"/>
                  <a:gd name="connsiteX7" fmla="*/ 119613 w 12192000"/>
                  <a:gd name="connsiteY7" fmla="*/ 2369945 h 3176298"/>
                  <a:gd name="connsiteX8" fmla="*/ 172384 w 12192000"/>
                  <a:gd name="connsiteY8" fmla="*/ 2347084 h 3176298"/>
                  <a:gd name="connsiteX9" fmla="*/ 274873 w 12192000"/>
                  <a:gd name="connsiteY9" fmla="*/ 2336988 h 3176298"/>
                  <a:gd name="connsiteX10" fmla="*/ 307259 w 12192000"/>
                  <a:gd name="connsiteY10" fmla="*/ 2331461 h 3176298"/>
                  <a:gd name="connsiteX11" fmla="*/ 394511 w 12192000"/>
                  <a:gd name="connsiteY11" fmla="*/ 2308601 h 3176298"/>
                  <a:gd name="connsiteX12" fmla="*/ 494337 w 12192000"/>
                  <a:gd name="connsiteY12" fmla="*/ 2268213 h 3176298"/>
                  <a:gd name="connsiteX13" fmla="*/ 546917 w 12192000"/>
                  <a:gd name="connsiteY13" fmla="*/ 2283264 h 3176298"/>
                  <a:gd name="connsiteX14" fmla="*/ 730754 w 12192000"/>
                  <a:gd name="connsiteY14" fmla="*/ 2240780 h 3176298"/>
                  <a:gd name="connsiteX15" fmla="*/ 785432 w 12192000"/>
                  <a:gd name="connsiteY15" fmla="*/ 2218682 h 3176298"/>
                  <a:gd name="connsiteX16" fmla="*/ 801053 w 12192000"/>
                  <a:gd name="connsiteY16" fmla="*/ 2204013 h 3176298"/>
                  <a:gd name="connsiteX17" fmla="*/ 858205 w 12192000"/>
                  <a:gd name="connsiteY17" fmla="*/ 2169532 h 3176298"/>
                  <a:gd name="connsiteX18" fmla="*/ 949646 w 12192000"/>
                  <a:gd name="connsiteY18" fmla="*/ 2157340 h 3176298"/>
                  <a:gd name="connsiteX19" fmla="*/ 960887 w 12192000"/>
                  <a:gd name="connsiteY19" fmla="*/ 2150099 h 3176298"/>
                  <a:gd name="connsiteX20" fmla="*/ 977653 w 12192000"/>
                  <a:gd name="connsiteY20" fmla="*/ 2138480 h 3176298"/>
                  <a:gd name="connsiteX21" fmla="*/ 1071762 w 12192000"/>
                  <a:gd name="connsiteY21" fmla="*/ 2117905 h 3176298"/>
                  <a:gd name="connsiteX22" fmla="*/ 1092527 w 12192000"/>
                  <a:gd name="connsiteY22" fmla="*/ 2111428 h 3176298"/>
                  <a:gd name="connsiteX23" fmla="*/ 1109865 w 12192000"/>
                  <a:gd name="connsiteY23" fmla="*/ 2100568 h 3176298"/>
                  <a:gd name="connsiteX24" fmla="*/ 1162823 w 12192000"/>
                  <a:gd name="connsiteY24" fmla="*/ 2075613 h 3176298"/>
                  <a:gd name="connsiteX25" fmla="*/ 1206641 w 12192000"/>
                  <a:gd name="connsiteY25" fmla="*/ 2074851 h 3176298"/>
                  <a:gd name="connsiteX26" fmla="*/ 1267411 w 12192000"/>
                  <a:gd name="connsiteY26" fmla="*/ 2060753 h 3176298"/>
                  <a:gd name="connsiteX27" fmla="*/ 1380762 w 12192000"/>
                  <a:gd name="connsiteY27" fmla="*/ 2046847 h 3176298"/>
                  <a:gd name="connsiteX28" fmla="*/ 1404006 w 12192000"/>
                  <a:gd name="connsiteY28" fmla="*/ 2038844 h 3176298"/>
                  <a:gd name="connsiteX29" fmla="*/ 1544598 w 12192000"/>
                  <a:gd name="connsiteY29" fmla="*/ 2000932 h 3176298"/>
                  <a:gd name="connsiteX30" fmla="*/ 1657188 w 12192000"/>
                  <a:gd name="connsiteY30" fmla="*/ 2001697 h 3176298"/>
                  <a:gd name="connsiteX31" fmla="*/ 1665950 w 12192000"/>
                  <a:gd name="connsiteY31" fmla="*/ 2003411 h 3176298"/>
                  <a:gd name="connsiteX32" fmla="*/ 1709006 w 12192000"/>
                  <a:gd name="connsiteY32" fmla="*/ 2015983 h 3176298"/>
                  <a:gd name="connsiteX33" fmla="*/ 1775684 w 12192000"/>
                  <a:gd name="connsiteY33" fmla="*/ 2012555 h 3176298"/>
                  <a:gd name="connsiteX34" fmla="*/ 1821596 w 12192000"/>
                  <a:gd name="connsiteY34" fmla="*/ 1995218 h 3176298"/>
                  <a:gd name="connsiteX35" fmla="*/ 1878748 w 12192000"/>
                  <a:gd name="connsiteY35" fmla="*/ 1994457 h 3176298"/>
                  <a:gd name="connsiteX36" fmla="*/ 1944092 w 12192000"/>
                  <a:gd name="connsiteY36" fmla="*/ 2005315 h 3176298"/>
                  <a:gd name="connsiteX37" fmla="*/ 1973429 w 12192000"/>
                  <a:gd name="connsiteY37" fmla="*/ 2007601 h 3176298"/>
                  <a:gd name="connsiteX38" fmla="*/ 2054013 w 12192000"/>
                  <a:gd name="connsiteY38" fmla="*/ 2030082 h 3176298"/>
                  <a:gd name="connsiteX39" fmla="*/ 2102021 w 12192000"/>
                  <a:gd name="connsiteY39" fmla="*/ 2024557 h 3176298"/>
                  <a:gd name="connsiteX40" fmla="*/ 2149267 w 12192000"/>
                  <a:gd name="connsiteY40" fmla="*/ 2009697 h 3176298"/>
                  <a:gd name="connsiteX41" fmla="*/ 2179556 w 12192000"/>
                  <a:gd name="connsiteY41" fmla="*/ 1995409 h 3176298"/>
                  <a:gd name="connsiteX42" fmla="*/ 2240710 w 12192000"/>
                  <a:gd name="connsiteY42" fmla="*/ 1985312 h 3176298"/>
                  <a:gd name="connsiteX43" fmla="*/ 2251948 w 12192000"/>
                  <a:gd name="connsiteY43" fmla="*/ 1986836 h 3176298"/>
                  <a:gd name="connsiteX44" fmla="*/ 2434456 w 12192000"/>
                  <a:gd name="connsiteY44" fmla="*/ 1999410 h 3176298"/>
                  <a:gd name="connsiteX45" fmla="*/ 2506847 w 12192000"/>
                  <a:gd name="connsiteY45" fmla="*/ 2019603 h 3176298"/>
                  <a:gd name="connsiteX46" fmla="*/ 2522279 w 12192000"/>
                  <a:gd name="connsiteY46" fmla="*/ 2022080 h 3176298"/>
                  <a:gd name="connsiteX47" fmla="*/ 2676398 w 12192000"/>
                  <a:gd name="connsiteY47" fmla="*/ 2044751 h 3176298"/>
                  <a:gd name="connsiteX48" fmla="*/ 2693543 w 12192000"/>
                  <a:gd name="connsiteY48" fmla="*/ 2045703 h 3176298"/>
                  <a:gd name="connsiteX49" fmla="*/ 2741360 w 12192000"/>
                  <a:gd name="connsiteY49" fmla="*/ 2041701 h 3176298"/>
                  <a:gd name="connsiteX50" fmla="*/ 2854140 w 12192000"/>
                  <a:gd name="connsiteY50" fmla="*/ 2082851 h 3176298"/>
                  <a:gd name="connsiteX51" fmla="*/ 2967110 w 12192000"/>
                  <a:gd name="connsiteY51" fmla="*/ 2096949 h 3176298"/>
                  <a:gd name="connsiteX52" fmla="*/ 3029216 w 12192000"/>
                  <a:gd name="connsiteY52" fmla="*/ 2096757 h 3176298"/>
                  <a:gd name="connsiteX53" fmla="*/ 3073604 w 12192000"/>
                  <a:gd name="connsiteY53" fmla="*/ 2106856 h 3176298"/>
                  <a:gd name="connsiteX54" fmla="*/ 3182763 w 12192000"/>
                  <a:gd name="connsiteY54" fmla="*/ 2137527 h 3176298"/>
                  <a:gd name="connsiteX55" fmla="*/ 3234202 w 12192000"/>
                  <a:gd name="connsiteY55" fmla="*/ 2142289 h 3176298"/>
                  <a:gd name="connsiteX56" fmla="*/ 3288877 w 12192000"/>
                  <a:gd name="connsiteY56" fmla="*/ 2152578 h 3176298"/>
                  <a:gd name="connsiteX57" fmla="*/ 3424135 w 12192000"/>
                  <a:gd name="connsiteY57" fmla="*/ 2198680 h 3176298"/>
                  <a:gd name="connsiteX58" fmla="*/ 3534629 w 12192000"/>
                  <a:gd name="connsiteY58" fmla="*/ 2196013 h 3176298"/>
                  <a:gd name="connsiteX59" fmla="*/ 3605116 w 12192000"/>
                  <a:gd name="connsiteY59" fmla="*/ 2196583 h 3176298"/>
                  <a:gd name="connsiteX60" fmla="*/ 3689131 w 12192000"/>
                  <a:gd name="connsiteY60" fmla="*/ 2211824 h 3176298"/>
                  <a:gd name="connsiteX61" fmla="*/ 3757902 w 12192000"/>
                  <a:gd name="connsiteY61" fmla="*/ 2234114 h 3176298"/>
                  <a:gd name="connsiteX62" fmla="*/ 3852966 w 12192000"/>
                  <a:gd name="connsiteY62" fmla="*/ 2251831 h 3176298"/>
                  <a:gd name="connsiteX63" fmla="*/ 3947648 w 12192000"/>
                  <a:gd name="connsiteY63" fmla="*/ 2285932 h 3176298"/>
                  <a:gd name="connsiteX64" fmla="*/ 4013753 w 12192000"/>
                  <a:gd name="connsiteY64" fmla="*/ 2312031 h 3176298"/>
                  <a:gd name="connsiteX65" fmla="*/ 4105766 w 12192000"/>
                  <a:gd name="connsiteY65" fmla="*/ 2335082 h 3176298"/>
                  <a:gd name="connsiteX66" fmla="*/ 4246551 w 12192000"/>
                  <a:gd name="connsiteY66" fmla="*/ 2351274 h 3176298"/>
                  <a:gd name="connsiteX67" fmla="*/ 4311323 w 12192000"/>
                  <a:gd name="connsiteY67" fmla="*/ 2352991 h 3176298"/>
                  <a:gd name="connsiteX68" fmla="*/ 4413817 w 12192000"/>
                  <a:gd name="connsiteY68" fmla="*/ 2390899 h 3176298"/>
                  <a:gd name="connsiteX69" fmla="*/ 4457632 w 12192000"/>
                  <a:gd name="connsiteY69" fmla="*/ 2409188 h 3176298"/>
                  <a:gd name="connsiteX70" fmla="*/ 4497068 w 12192000"/>
                  <a:gd name="connsiteY70" fmla="*/ 2393947 h 3176298"/>
                  <a:gd name="connsiteX71" fmla="*/ 4522596 w 12192000"/>
                  <a:gd name="connsiteY71" fmla="*/ 2376421 h 3176298"/>
                  <a:gd name="connsiteX72" fmla="*/ 4603368 w 12192000"/>
                  <a:gd name="connsiteY72" fmla="*/ 2391282 h 3176298"/>
                  <a:gd name="connsiteX73" fmla="*/ 4689098 w 12192000"/>
                  <a:gd name="connsiteY73" fmla="*/ 2406903 h 3176298"/>
                  <a:gd name="connsiteX74" fmla="*/ 4719697 w 12192000"/>
                  <a:gd name="connsiteY74" fmla="*/ 2413428 h 3176298"/>
                  <a:gd name="connsiteX75" fmla="*/ 4726469 w 12192000"/>
                  <a:gd name="connsiteY75" fmla="*/ 2414298 h 3176298"/>
                  <a:gd name="connsiteX76" fmla="*/ 4785776 w 12192000"/>
                  <a:gd name="connsiteY76" fmla="*/ 2414298 h 3176298"/>
                  <a:gd name="connsiteX77" fmla="*/ 4788661 w 12192000"/>
                  <a:gd name="connsiteY77" fmla="*/ 2414047 h 3176298"/>
                  <a:gd name="connsiteX78" fmla="*/ 4827024 w 12192000"/>
                  <a:gd name="connsiteY78" fmla="*/ 2408999 h 3176298"/>
                  <a:gd name="connsiteX79" fmla="*/ 4887415 w 12192000"/>
                  <a:gd name="connsiteY79" fmla="*/ 2405570 h 3176298"/>
                  <a:gd name="connsiteX80" fmla="*/ 4936184 w 12192000"/>
                  <a:gd name="connsiteY80" fmla="*/ 2395853 h 3176298"/>
                  <a:gd name="connsiteX81" fmla="*/ 4953328 w 12192000"/>
                  <a:gd name="connsiteY81" fmla="*/ 2390138 h 3176298"/>
                  <a:gd name="connsiteX82" fmla="*/ 5089162 w 12192000"/>
                  <a:gd name="connsiteY82" fmla="*/ 2345560 h 3176298"/>
                  <a:gd name="connsiteX83" fmla="*/ 5234326 w 12192000"/>
                  <a:gd name="connsiteY83" fmla="*/ 2309935 h 3176298"/>
                  <a:gd name="connsiteX84" fmla="*/ 5328438 w 12192000"/>
                  <a:gd name="connsiteY84" fmla="*/ 2332416 h 3176298"/>
                  <a:gd name="connsiteX85" fmla="*/ 5363491 w 12192000"/>
                  <a:gd name="connsiteY85" fmla="*/ 2332034 h 3176298"/>
                  <a:gd name="connsiteX86" fmla="*/ 5524660 w 12192000"/>
                  <a:gd name="connsiteY86" fmla="*/ 2337178 h 3176298"/>
                  <a:gd name="connsiteX87" fmla="*/ 5553045 w 12192000"/>
                  <a:gd name="connsiteY87" fmla="*/ 2342701 h 3176298"/>
                  <a:gd name="connsiteX88" fmla="*/ 5706401 w 12192000"/>
                  <a:gd name="connsiteY88" fmla="*/ 2320032 h 3176298"/>
                  <a:gd name="connsiteX89" fmla="*/ 5762029 w 12192000"/>
                  <a:gd name="connsiteY89" fmla="*/ 2316221 h 3176298"/>
                  <a:gd name="connsiteX90" fmla="*/ 5813276 w 12192000"/>
                  <a:gd name="connsiteY90" fmla="*/ 2309935 h 3176298"/>
                  <a:gd name="connsiteX91" fmla="*/ 5884906 w 12192000"/>
                  <a:gd name="connsiteY91" fmla="*/ 2308411 h 3176298"/>
                  <a:gd name="connsiteX92" fmla="*/ 5959204 w 12192000"/>
                  <a:gd name="connsiteY92" fmla="*/ 2311269 h 3176298"/>
                  <a:gd name="connsiteX93" fmla="*/ 6042072 w 12192000"/>
                  <a:gd name="connsiteY93" fmla="*/ 2310697 h 3176298"/>
                  <a:gd name="connsiteX94" fmla="*/ 6074842 w 12192000"/>
                  <a:gd name="connsiteY94" fmla="*/ 2305745 h 3176298"/>
                  <a:gd name="connsiteX95" fmla="*/ 6163425 w 12192000"/>
                  <a:gd name="connsiteY95" fmla="*/ 2309172 h 3176298"/>
                  <a:gd name="connsiteX96" fmla="*/ 6209909 w 12192000"/>
                  <a:gd name="connsiteY96" fmla="*/ 2303459 h 3176298"/>
                  <a:gd name="connsiteX97" fmla="*/ 6286493 w 12192000"/>
                  <a:gd name="connsiteY97" fmla="*/ 2302315 h 3176298"/>
                  <a:gd name="connsiteX98" fmla="*/ 6311449 w 12192000"/>
                  <a:gd name="connsiteY98" fmla="*/ 2300980 h 3176298"/>
                  <a:gd name="connsiteX99" fmla="*/ 6333739 w 12192000"/>
                  <a:gd name="connsiteY99" fmla="*/ 2300218 h 3176298"/>
                  <a:gd name="connsiteX100" fmla="*/ 6410131 w 12192000"/>
                  <a:gd name="connsiteY100" fmla="*/ 2315841 h 3176298"/>
                  <a:gd name="connsiteX101" fmla="*/ 6477951 w 12192000"/>
                  <a:gd name="connsiteY101" fmla="*/ 2316793 h 3176298"/>
                  <a:gd name="connsiteX102" fmla="*/ 6596828 w 12192000"/>
                  <a:gd name="connsiteY102" fmla="*/ 2329368 h 3176298"/>
                  <a:gd name="connsiteX103" fmla="*/ 6623118 w 12192000"/>
                  <a:gd name="connsiteY103" fmla="*/ 2324985 h 3176298"/>
                  <a:gd name="connsiteX104" fmla="*/ 6705417 w 12192000"/>
                  <a:gd name="connsiteY104" fmla="*/ 2323272 h 3176298"/>
                  <a:gd name="connsiteX105" fmla="*/ 6752283 w 12192000"/>
                  <a:gd name="connsiteY105" fmla="*/ 2321937 h 3176298"/>
                  <a:gd name="connsiteX106" fmla="*/ 6810195 w 12192000"/>
                  <a:gd name="connsiteY106" fmla="*/ 2331082 h 3176298"/>
                  <a:gd name="connsiteX107" fmla="*/ 6910782 w 12192000"/>
                  <a:gd name="connsiteY107" fmla="*/ 2350512 h 3176298"/>
                  <a:gd name="connsiteX108" fmla="*/ 6937263 w 12192000"/>
                  <a:gd name="connsiteY108" fmla="*/ 2353561 h 3176298"/>
                  <a:gd name="connsiteX109" fmla="*/ 6985653 w 12192000"/>
                  <a:gd name="connsiteY109" fmla="*/ 2362897 h 3176298"/>
                  <a:gd name="connsiteX110" fmla="*/ 6994415 w 12192000"/>
                  <a:gd name="connsiteY110" fmla="*/ 2364611 h 3176298"/>
                  <a:gd name="connsiteX111" fmla="*/ 7068141 w 12192000"/>
                  <a:gd name="connsiteY111" fmla="*/ 2388234 h 3176298"/>
                  <a:gd name="connsiteX112" fmla="*/ 7106432 w 12192000"/>
                  <a:gd name="connsiteY112" fmla="*/ 2390138 h 3176298"/>
                  <a:gd name="connsiteX113" fmla="*/ 7216547 w 12192000"/>
                  <a:gd name="connsiteY113" fmla="*/ 2390330 h 3176298"/>
                  <a:gd name="connsiteX114" fmla="*/ 7263220 w 12192000"/>
                  <a:gd name="connsiteY114" fmla="*/ 2386709 h 3176298"/>
                  <a:gd name="connsiteX115" fmla="*/ 7375428 w 12192000"/>
                  <a:gd name="connsiteY115" fmla="*/ 2372803 h 3176298"/>
                  <a:gd name="connsiteX116" fmla="*/ 7445916 w 12192000"/>
                  <a:gd name="connsiteY116" fmla="*/ 2365945 h 3176298"/>
                  <a:gd name="connsiteX117" fmla="*/ 7526880 w 12192000"/>
                  <a:gd name="connsiteY117" fmla="*/ 2355084 h 3176298"/>
                  <a:gd name="connsiteX118" fmla="*/ 7619655 w 12192000"/>
                  <a:gd name="connsiteY118" fmla="*/ 2348226 h 3176298"/>
                  <a:gd name="connsiteX119" fmla="*/ 7788636 w 12192000"/>
                  <a:gd name="connsiteY119" fmla="*/ 2327461 h 3176298"/>
                  <a:gd name="connsiteX120" fmla="*/ 7952280 w 12192000"/>
                  <a:gd name="connsiteY120" fmla="*/ 2305935 h 3176298"/>
                  <a:gd name="connsiteX121" fmla="*/ 8019339 w 12192000"/>
                  <a:gd name="connsiteY121" fmla="*/ 2286884 h 3176298"/>
                  <a:gd name="connsiteX122" fmla="*/ 8137835 w 12192000"/>
                  <a:gd name="connsiteY122" fmla="*/ 2259832 h 3176298"/>
                  <a:gd name="connsiteX123" fmla="*/ 8189651 w 12192000"/>
                  <a:gd name="connsiteY123" fmla="*/ 2243639 h 3176298"/>
                  <a:gd name="connsiteX124" fmla="*/ 8313671 w 12192000"/>
                  <a:gd name="connsiteY124" fmla="*/ 2209920 h 3176298"/>
                  <a:gd name="connsiteX125" fmla="*/ 8459979 w 12192000"/>
                  <a:gd name="connsiteY125" fmla="*/ 2158864 h 3176298"/>
                  <a:gd name="connsiteX126" fmla="*/ 8516369 w 12192000"/>
                  <a:gd name="connsiteY126" fmla="*/ 2144003 h 3176298"/>
                  <a:gd name="connsiteX127" fmla="*/ 8657726 w 12192000"/>
                  <a:gd name="connsiteY127" fmla="*/ 2106284 h 3176298"/>
                  <a:gd name="connsiteX128" fmla="*/ 8711448 w 12192000"/>
                  <a:gd name="connsiteY128" fmla="*/ 2098664 h 3176298"/>
                  <a:gd name="connsiteX129" fmla="*/ 8772219 w 12192000"/>
                  <a:gd name="connsiteY129" fmla="*/ 2082280 h 3176298"/>
                  <a:gd name="connsiteX130" fmla="*/ 8845565 w 12192000"/>
                  <a:gd name="connsiteY130" fmla="*/ 2053705 h 3176298"/>
                  <a:gd name="connsiteX131" fmla="*/ 8967871 w 12192000"/>
                  <a:gd name="connsiteY131" fmla="*/ 2011221 h 3176298"/>
                  <a:gd name="connsiteX132" fmla="*/ 9015878 w 12192000"/>
                  <a:gd name="connsiteY132" fmla="*/ 2001124 h 3176298"/>
                  <a:gd name="connsiteX133" fmla="*/ 9234579 w 12192000"/>
                  <a:gd name="connsiteY133" fmla="*/ 1935209 h 3176298"/>
                  <a:gd name="connsiteX134" fmla="*/ 9346597 w 12192000"/>
                  <a:gd name="connsiteY134" fmla="*/ 1896917 h 3176298"/>
                  <a:gd name="connsiteX135" fmla="*/ 9416321 w 12192000"/>
                  <a:gd name="connsiteY135" fmla="*/ 1880724 h 3176298"/>
                  <a:gd name="connsiteX136" fmla="*/ 9477283 w 12192000"/>
                  <a:gd name="connsiteY136" fmla="*/ 1856149 h 3176298"/>
                  <a:gd name="connsiteX137" fmla="*/ 9666265 w 12192000"/>
                  <a:gd name="connsiteY137" fmla="*/ 1787186 h 3176298"/>
                  <a:gd name="connsiteX138" fmla="*/ 9754088 w 12192000"/>
                  <a:gd name="connsiteY138" fmla="*/ 1741464 h 3176298"/>
                  <a:gd name="connsiteX139" fmla="*/ 9899446 w 12192000"/>
                  <a:gd name="connsiteY139" fmla="*/ 1656880 h 3176298"/>
                  <a:gd name="connsiteX140" fmla="*/ 9993175 w 12192000"/>
                  <a:gd name="connsiteY140" fmla="*/ 1576487 h 3176298"/>
                  <a:gd name="connsiteX141" fmla="*/ 10044230 w 12192000"/>
                  <a:gd name="connsiteY141" fmla="*/ 1540480 h 3176298"/>
                  <a:gd name="connsiteX142" fmla="*/ 10131863 w 12192000"/>
                  <a:gd name="connsiteY142" fmla="*/ 1485613 h 3176298"/>
                  <a:gd name="connsiteX143" fmla="*/ 10242357 w 12192000"/>
                  <a:gd name="connsiteY143" fmla="*/ 1410555 h 3176298"/>
                  <a:gd name="connsiteX144" fmla="*/ 10363709 w 12192000"/>
                  <a:gd name="connsiteY144" fmla="*/ 1359499 h 3176298"/>
                  <a:gd name="connsiteX145" fmla="*/ 10428291 w 12192000"/>
                  <a:gd name="connsiteY145" fmla="*/ 1314920 h 3176298"/>
                  <a:gd name="connsiteX146" fmla="*/ 10490969 w 12192000"/>
                  <a:gd name="connsiteY146" fmla="*/ 1267104 h 3176298"/>
                  <a:gd name="connsiteX147" fmla="*/ 10523354 w 12192000"/>
                  <a:gd name="connsiteY147" fmla="*/ 1238337 h 3176298"/>
                  <a:gd name="connsiteX148" fmla="*/ 10590031 w 12192000"/>
                  <a:gd name="connsiteY148" fmla="*/ 1191664 h 3176298"/>
                  <a:gd name="connsiteX149" fmla="*/ 10656519 w 12192000"/>
                  <a:gd name="connsiteY149" fmla="*/ 1156038 h 3176298"/>
                  <a:gd name="connsiteX150" fmla="*/ 10703573 w 12192000"/>
                  <a:gd name="connsiteY150" fmla="*/ 1120603 h 3176298"/>
                  <a:gd name="connsiteX151" fmla="*/ 10764534 w 12192000"/>
                  <a:gd name="connsiteY151" fmla="*/ 1067643 h 3176298"/>
                  <a:gd name="connsiteX152" fmla="*/ 10850453 w 12192000"/>
                  <a:gd name="connsiteY152" fmla="*/ 1014301 h 3176298"/>
                  <a:gd name="connsiteX153" fmla="*/ 10929704 w 12192000"/>
                  <a:gd name="connsiteY153" fmla="*/ 980201 h 3176298"/>
                  <a:gd name="connsiteX154" fmla="*/ 10967423 w 12192000"/>
                  <a:gd name="connsiteY154" fmla="*/ 930289 h 3176298"/>
                  <a:gd name="connsiteX155" fmla="*/ 11058869 w 12192000"/>
                  <a:gd name="connsiteY155" fmla="*/ 838084 h 3176298"/>
                  <a:gd name="connsiteX156" fmla="*/ 11172600 w 12192000"/>
                  <a:gd name="connsiteY156" fmla="*/ 762834 h 3176298"/>
                  <a:gd name="connsiteX157" fmla="*/ 11275283 w 12192000"/>
                  <a:gd name="connsiteY157" fmla="*/ 673676 h 3176298"/>
                  <a:gd name="connsiteX158" fmla="*/ 11320623 w 12192000"/>
                  <a:gd name="connsiteY158" fmla="*/ 639195 h 3176298"/>
                  <a:gd name="connsiteX159" fmla="*/ 11374346 w 12192000"/>
                  <a:gd name="connsiteY159" fmla="*/ 601664 h 3176298"/>
                  <a:gd name="connsiteX160" fmla="*/ 11448453 w 12192000"/>
                  <a:gd name="connsiteY160" fmla="*/ 567755 h 3176298"/>
                  <a:gd name="connsiteX161" fmla="*/ 11532275 w 12192000"/>
                  <a:gd name="connsiteY161" fmla="*/ 522605 h 3176298"/>
                  <a:gd name="connsiteX162" fmla="*/ 11562947 w 12192000"/>
                  <a:gd name="connsiteY162" fmla="*/ 486598 h 3176298"/>
                  <a:gd name="connsiteX163" fmla="*/ 11672489 w 12192000"/>
                  <a:gd name="connsiteY163" fmla="*/ 335337 h 3176298"/>
                  <a:gd name="connsiteX164" fmla="*/ 11821656 w 12192000"/>
                  <a:gd name="connsiteY164" fmla="*/ 207889 h 3176298"/>
                  <a:gd name="connsiteX165" fmla="*/ 11986443 w 12192000"/>
                  <a:gd name="connsiteY165" fmla="*/ 104824 h 3176298"/>
                  <a:gd name="connsiteX166" fmla="*/ 12026448 w 12192000"/>
                  <a:gd name="connsiteY166" fmla="*/ 88821 h 3176298"/>
                  <a:gd name="connsiteX167" fmla="*/ 12160947 w 12192000"/>
                  <a:gd name="connsiteY167" fmla="*/ 28621 h 3176298"/>
                  <a:gd name="connsiteX168" fmla="*/ 12192000 w 12192000"/>
                  <a:gd name="connsiteY168" fmla="*/ 0 h 3176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Lst>
                <a:rect l="l" t="t" r="r" b="b"/>
                <a:pathLst>
                  <a:path w="12192000" h="3176298">
                    <a:moveTo>
                      <a:pt x="12192000" y="0"/>
                    </a:moveTo>
                    <a:lnTo>
                      <a:pt x="12192000" y="3176298"/>
                    </a:lnTo>
                    <a:lnTo>
                      <a:pt x="0" y="3176298"/>
                    </a:lnTo>
                    <a:lnTo>
                      <a:pt x="0" y="2264980"/>
                    </a:lnTo>
                    <a:lnTo>
                      <a:pt x="544" y="2264980"/>
                    </a:lnTo>
                    <a:lnTo>
                      <a:pt x="544" y="2392219"/>
                    </a:lnTo>
                    <a:lnTo>
                      <a:pt x="61197" y="2387448"/>
                    </a:lnTo>
                    <a:cubicBezTo>
                      <a:pt x="80794" y="2382137"/>
                      <a:pt x="99990" y="2374707"/>
                      <a:pt x="119613" y="2369945"/>
                    </a:cubicBezTo>
                    <a:cubicBezTo>
                      <a:pt x="137898" y="2365563"/>
                      <a:pt x="155046" y="2355466"/>
                      <a:pt x="172384" y="2347084"/>
                    </a:cubicBezTo>
                    <a:cubicBezTo>
                      <a:pt x="205529" y="2331082"/>
                      <a:pt x="240965" y="2341178"/>
                      <a:pt x="274873" y="2336988"/>
                    </a:cubicBezTo>
                    <a:cubicBezTo>
                      <a:pt x="285732" y="2335653"/>
                      <a:pt x="296590" y="2334130"/>
                      <a:pt x="307259" y="2331461"/>
                    </a:cubicBezTo>
                    <a:cubicBezTo>
                      <a:pt x="336408" y="2324413"/>
                      <a:pt x="366127" y="2318317"/>
                      <a:pt x="394511" y="2308601"/>
                    </a:cubicBezTo>
                    <a:cubicBezTo>
                      <a:pt x="426709" y="2297743"/>
                      <a:pt x="457572" y="2283264"/>
                      <a:pt x="494337" y="2268213"/>
                    </a:cubicBezTo>
                    <a:cubicBezTo>
                      <a:pt x="507102" y="2272024"/>
                      <a:pt x="526724" y="2282312"/>
                      <a:pt x="546917" y="2283264"/>
                    </a:cubicBezTo>
                    <a:cubicBezTo>
                      <a:pt x="611880" y="2286503"/>
                      <a:pt x="672650" y="2268786"/>
                      <a:pt x="730754" y="2240780"/>
                    </a:cubicBezTo>
                    <a:cubicBezTo>
                      <a:pt x="748471" y="2232399"/>
                      <a:pt x="767524" y="2226874"/>
                      <a:pt x="785432" y="2218682"/>
                    </a:cubicBezTo>
                    <a:cubicBezTo>
                      <a:pt x="791717" y="2215826"/>
                      <a:pt x="799909" y="2209730"/>
                      <a:pt x="801053" y="2204013"/>
                    </a:cubicBezTo>
                    <a:cubicBezTo>
                      <a:pt x="807719" y="2170866"/>
                      <a:pt x="832486" y="2171436"/>
                      <a:pt x="858205" y="2169532"/>
                    </a:cubicBezTo>
                    <a:cubicBezTo>
                      <a:pt x="888877" y="2167247"/>
                      <a:pt x="919165" y="2161912"/>
                      <a:pt x="949646" y="2157340"/>
                    </a:cubicBezTo>
                    <a:cubicBezTo>
                      <a:pt x="953648" y="2156768"/>
                      <a:pt x="957266" y="2152768"/>
                      <a:pt x="960887" y="2150099"/>
                    </a:cubicBezTo>
                    <a:cubicBezTo>
                      <a:pt x="966411" y="2146099"/>
                      <a:pt x="971554" y="2140003"/>
                      <a:pt x="977653" y="2138480"/>
                    </a:cubicBezTo>
                    <a:cubicBezTo>
                      <a:pt x="1008894" y="2131049"/>
                      <a:pt x="1040327" y="2124763"/>
                      <a:pt x="1071762" y="2117905"/>
                    </a:cubicBezTo>
                    <a:cubicBezTo>
                      <a:pt x="1078810" y="2116380"/>
                      <a:pt x="1086048" y="2114476"/>
                      <a:pt x="1092527" y="2111428"/>
                    </a:cubicBezTo>
                    <a:cubicBezTo>
                      <a:pt x="1098623" y="2108570"/>
                      <a:pt x="1103767" y="2103616"/>
                      <a:pt x="1109865" y="2100568"/>
                    </a:cubicBezTo>
                    <a:cubicBezTo>
                      <a:pt x="1126437" y="2092378"/>
                      <a:pt x="1143394" y="2084757"/>
                      <a:pt x="1162823" y="2075613"/>
                    </a:cubicBezTo>
                    <a:cubicBezTo>
                      <a:pt x="1173681" y="2092757"/>
                      <a:pt x="1188354" y="2083041"/>
                      <a:pt x="1206641" y="2074851"/>
                    </a:cubicBezTo>
                    <a:cubicBezTo>
                      <a:pt x="1225310" y="2066468"/>
                      <a:pt x="1246837" y="2063801"/>
                      <a:pt x="1267411" y="2060753"/>
                    </a:cubicBezTo>
                    <a:cubicBezTo>
                      <a:pt x="1305132" y="2055228"/>
                      <a:pt x="1343044" y="2051799"/>
                      <a:pt x="1380762" y="2046847"/>
                    </a:cubicBezTo>
                    <a:cubicBezTo>
                      <a:pt x="1388765" y="2045703"/>
                      <a:pt x="1397909" y="2043608"/>
                      <a:pt x="1404006" y="2038844"/>
                    </a:cubicBezTo>
                    <a:cubicBezTo>
                      <a:pt x="1445725" y="2006839"/>
                      <a:pt x="1496403" y="1997887"/>
                      <a:pt x="1544598" y="2000932"/>
                    </a:cubicBezTo>
                    <a:cubicBezTo>
                      <a:pt x="1582510" y="2003220"/>
                      <a:pt x="1619658" y="2004935"/>
                      <a:pt x="1657188" y="2001697"/>
                    </a:cubicBezTo>
                    <a:cubicBezTo>
                      <a:pt x="1660046" y="2001505"/>
                      <a:pt x="1663856" y="2001887"/>
                      <a:pt x="1665950" y="2003411"/>
                    </a:cubicBezTo>
                    <a:cubicBezTo>
                      <a:pt x="1678904" y="2013507"/>
                      <a:pt x="1692431" y="2014269"/>
                      <a:pt x="1709006" y="2015983"/>
                    </a:cubicBezTo>
                    <a:cubicBezTo>
                      <a:pt x="1732439" y="2018461"/>
                      <a:pt x="1753965" y="2016745"/>
                      <a:pt x="1775684" y="2012555"/>
                    </a:cubicBezTo>
                    <a:cubicBezTo>
                      <a:pt x="1791496" y="2009507"/>
                      <a:pt x="1807497" y="2003220"/>
                      <a:pt x="1821596" y="1995218"/>
                    </a:cubicBezTo>
                    <a:cubicBezTo>
                      <a:pt x="1841216" y="1983978"/>
                      <a:pt x="1860079" y="1979597"/>
                      <a:pt x="1878748" y="1994457"/>
                    </a:cubicBezTo>
                    <a:cubicBezTo>
                      <a:pt x="1898940" y="2010269"/>
                      <a:pt x="1921800" y="2004745"/>
                      <a:pt x="1944092" y="2005315"/>
                    </a:cubicBezTo>
                    <a:cubicBezTo>
                      <a:pt x="1953806" y="2005507"/>
                      <a:pt x="1964094" y="2005124"/>
                      <a:pt x="1973429" y="2007601"/>
                    </a:cubicBezTo>
                    <a:cubicBezTo>
                      <a:pt x="2000479" y="2014651"/>
                      <a:pt x="2026581" y="2025320"/>
                      <a:pt x="2054013" y="2030082"/>
                    </a:cubicBezTo>
                    <a:cubicBezTo>
                      <a:pt x="2069254" y="2032747"/>
                      <a:pt x="2086208" y="2027986"/>
                      <a:pt x="2102021" y="2024557"/>
                    </a:cubicBezTo>
                    <a:cubicBezTo>
                      <a:pt x="2118023" y="2020937"/>
                      <a:pt x="2133834" y="2015413"/>
                      <a:pt x="2149267" y="2009697"/>
                    </a:cubicBezTo>
                    <a:cubicBezTo>
                      <a:pt x="2159743" y="2005887"/>
                      <a:pt x="2171173" y="2002267"/>
                      <a:pt x="2179556" y="1995409"/>
                    </a:cubicBezTo>
                    <a:cubicBezTo>
                      <a:pt x="2198608" y="1979788"/>
                      <a:pt x="2218229" y="1977120"/>
                      <a:pt x="2240710" y="1985312"/>
                    </a:cubicBezTo>
                    <a:cubicBezTo>
                      <a:pt x="2244137" y="1986647"/>
                      <a:pt x="2248138" y="1986647"/>
                      <a:pt x="2251948" y="1986836"/>
                    </a:cubicBezTo>
                    <a:cubicBezTo>
                      <a:pt x="2312915" y="1990836"/>
                      <a:pt x="2373874" y="1993314"/>
                      <a:pt x="2434456" y="1999410"/>
                    </a:cubicBezTo>
                    <a:cubicBezTo>
                      <a:pt x="2459029" y="2001887"/>
                      <a:pt x="2482652" y="2012745"/>
                      <a:pt x="2506847" y="2019603"/>
                    </a:cubicBezTo>
                    <a:cubicBezTo>
                      <a:pt x="2511800" y="2020937"/>
                      <a:pt x="2517327" y="2023033"/>
                      <a:pt x="2522279" y="2022080"/>
                    </a:cubicBezTo>
                    <a:cubicBezTo>
                      <a:pt x="2576191" y="2012555"/>
                      <a:pt x="2626677" y="2026461"/>
                      <a:pt x="2676398" y="2044751"/>
                    </a:cubicBezTo>
                    <a:cubicBezTo>
                      <a:pt x="2681540" y="2046656"/>
                      <a:pt x="2687827" y="2046084"/>
                      <a:pt x="2693543" y="2045703"/>
                    </a:cubicBezTo>
                    <a:cubicBezTo>
                      <a:pt x="2709548" y="2044370"/>
                      <a:pt x="2726882" y="2037701"/>
                      <a:pt x="2741360" y="2041701"/>
                    </a:cubicBezTo>
                    <a:cubicBezTo>
                      <a:pt x="2779842" y="2052753"/>
                      <a:pt x="2817943" y="2066087"/>
                      <a:pt x="2854140" y="2082851"/>
                    </a:cubicBezTo>
                    <a:cubicBezTo>
                      <a:pt x="2890910" y="2099805"/>
                      <a:pt x="2925008" y="2114095"/>
                      <a:pt x="2967110" y="2096949"/>
                    </a:cubicBezTo>
                    <a:cubicBezTo>
                      <a:pt x="2985016" y="2089709"/>
                      <a:pt x="3008639" y="2094853"/>
                      <a:pt x="3029216" y="2096757"/>
                    </a:cubicBezTo>
                    <a:cubicBezTo>
                      <a:pt x="3044264" y="2098282"/>
                      <a:pt x="3058743" y="2106856"/>
                      <a:pt x="3073604" y="2106856"/>
                    </a:cubicBezTo>
                    <a:cubicBezTo>
                      <a:pt x="3113231" y="2106856"/>
                      <a:pt x="3148472" y="2116953"/>
                      <a:pt x="3182763" y="2137527"/>
                    </a:cubicBezTo>
                    <a:cubicBezTo>
                      <a:pt x="3196102" y="2145528"/>
                      <a:pt x="3216867" y="2140193"/>
                      <a:pt x="3234202" y="2142289"/>
                    </a:cubicBezTo>
                    <a:cubicBezTo>
                      <a:pt x="3252492" y="2144765"/>
                      <a:pt x="3271348" y="2147051"/>
                      <a:pt x="3288877" y="2152578"/>
                    </a:cubicBezTo>
                    <a:cubicBezTo>
                      <a:pt x="3334216" y="2167056"/>
                      <a:pt x="3378986" y="2183439"/>
                      <a:pt x="3424135" y="2198680"/>
                    </a:cubicBezTo>
                    <a:cubicBezTo>
                      <a:pt x="3461282" y="2211253"/>
                      <a:pt x="3497862" y="2201347"/>
                      <a:pt x="3534629" y="2196013"/>
                    </a:cubicBezTo>
                    <a:cubicBezTo>
                      <a:pt x="3557682" y="2192583"/>
                      <a:pt x="3579206" y="2184391"/>
                      <a:pt x="3605116" y="2196583"/>
                    </a:cubicBezTo>
                    <a:cubicBezTo>
                      <a:pt x="3629882" y="2208205"/>
                      <a:pt x="3661315" y="2205537"/>
                      <a:pt x="3689131" y="2211824"/>
                    </a:cubicBezTo>
                    <a:cubicBezTo>
                      <a:pt x="3712565" y="2217157"/>
                      <a:pt x="3735231" y="2225732"/>
                      <a:pt x="3757902" y="2234114"/>
                    </a:cubicBezTo>
                    <a:cubicBezTo>
                      <a:pt x="3788766" y="2245545"/>
                      <a:pt x="3819245" y="2257545"/>
                      <a:pt x="3852966" y="2251831"/>
                    </a:cubicBezTo>
                    <a:cubicBezTo>
                      <a:pt x="3891259" y="2245353"/>
                      <a:pt x="3917546" y="2269738"/>
                      <a:pt x="3947648" y="2285932"/>
                    </a:cubicBezTo>
                    <a:cubicBezTo>
                      <a:pt x="3968414" y="2296980"/>
                      <a:pt x="3991083" y="2305172"/>
                      <a:pt x="4013753" y="2312031"/>
                    </a:cubicBezTo>
                    <a:cubicBezTo>
                      <a:pt x="4044043" y="2320985"/>
                      <a:pt x="4075285" y="2326320"/>
                      <a:pt x="4105766" y="2335082"/>
                    </a:cubicBezTo>
                    <a:cubicBezTo>
                      <a:pt x="4151870" y="2348226"/>
                      <a:pt x="4198546" y="2358514"/>
                      <a:pt x="4246551" y="2351274"/>
                    </a:cubicBezTo>
                    <a:cubicBezTo>
                      <a:pt x="4268649" y="2348036"/>
                      <a:pt x="4289227" y="2348226"/>
                      <a:pt x="4311323" y="2352991"/>
                    </a:cubicBezTo>
                    <a:cubicBezTo>
                      <a:pt x="4347518" y="2360801"/>
                      <a:pt x="4384668" y="2361753"/>
                      <a:pt x="4413817" y="2390899"/>
                    </a:cubicBezTo>
                    <a:cubicBezTo>
                      <a:pt x="4424104" y="2401188"/>
                      <a:pt x="4442581" y="2403853"/>
                      <a:pt x="4457632" y="2409188"/>
                    </a:cubicBezTo>
                    <a:cubicBezTo>
                      <a:pt x="4474969" y="2415476"/>
                      <a:pt x="4487731" y="2412236"/>
                      <a:pt x="4497068" y="2393947"/>
                    </a:cubicBezTo>
                    <a:cubicBezTo>
                      <a:pt x="4501257" y="2385757"/>
                      <a:pt x="4513260" y="2377755"/>
                      <a:pt x="4522596" y="2376421"/>
                    </a:cubicBezTo>
                    <a:cubicBezTo>
                      <a:pt x="4550599" y="2372421"/>
                      <a:pt x="4576318" y="2378327"/>
                      <a:pt x="4603368" y="2391282"/>
                    </a:cubicBezTo>
                    <a:cubicBezTo>
                      <a:pt x="4628705" y="2403474"/>
                      <a:pt x="4660331" y="2402140"/>
                      <a:pt x="4689098" y="2406903"/>
                    </a:cubicBezTo>
                    <a:cubicBezTo>
                      <a:pt x="4699289" y="2408618"/>
                      <a:pt x="4709482" y="2411237"/>
                      <a:pt x="4719697" y="2413428"/>
                    </a:cubicBezTo>
                    <a:lnTo>
                      <a:pt x="4726469" y="2414298"/>
                    </a:lnTo>
                    <a:lnTo>
                      <a:pt x="4785776" y="2414298"/>
                    </a:lnTo>
                    <a:lnTo>
                      <a:pt x="4788661" y="2414047"/>
                    </a:lnTo>
                    <a:cubicBezTo>
                      <a:pt x="4801401" y="2412237"/>
                      <a:pt x="4814166" y="2410142"/>
                      <a:pt x="4827024" y="2408999"/>
                    </a:cubicBezTo>
                    <a:cubicBezTo>
                      <a:pt x="4847027" y="2407095"/>
                      <a:pt x="4867412" y="2407856"/>
                      <a:pt x="4887415" y="2405570"/>
                    </a:cubicBezTo>
                    <a:cubicBezTo>
                      <a:pt x="4903799" y="2403853"/>
                      <a:pt x="4919991" y="2399474"/>
                      <a:pt x="4936184" y="2395853"/>
                    </a:cubicBezTo>
                    <a:cubicBezTo>
                      <a:pt x="4942089" y="2394520"/>
                      <a:pt x="4947996" y="2389376"/>
                      <a:pt x="4953328" y="2390138"/>
                    </a:cubicBezTo>
                    <a:cubicBezTo>
                      <a:pt x="5006292" y="2398330"/>
                      <a:pt x="5044391" y="2361753"/>
                      <a:pt x="5089162" y="2345560"/>
                    </a:cubicBezTo>
                    <a:cubicBezTo>
                      <a:pt x="5136216" y="2328413"/>
                      <a:pt x="5181748" y="2302124"/>
                      <a:pt x="5234326" y="2309935"/>
                    </a:cubicBezTo>
                    <a:cubicBezTo>
                      <a:pt x="5266141" y="2314697"/>
                      <a:pt x="5296812" y="2325747"/>
                      <a:pt x="5328438" y="2332416"/>
                    </a:cubicBezTo>
                    <a:cubicBezTo>
                      <a:pt x="5339677" y="2334701"/>
                      <a:pt x="5352250" y="2334320"/>
                      <a:pt x="5363491" y="2332034"/>
                    </a:cubicBezTo>
                    <a:cubicBezTo>
                      <a:pt x="5417784" y="2321555"/>
                      <a:pt x="5471316" y="2320032"/>
                      <a:pt x="5524660" y="2337178"/>
                    </a:cubicBezTo>
                    <a:cubicBezTo>
                      <a:pt x="5533802" y="2340036"/>
                      <a:pt x="5543518" y="2342701"/>
                      <a:pt x="5553045" y="2342701"/>
                    </a:cubicBezTo>
                    <a:cubicBezTo>
                      <a:pt x="5605244" y="2342701"/>
                      <a:pt x="5656488" y="2338701"/>
                      <a:pt x="5706401" y="2320032"/>
                    </a:cubicBezTo>
                    <a:cubicBezTo>
                      <a:pt x="5723166" y="2313745"/>
                      <a:pt x="5743551" y="2317745"/>
                      <a:pt x="5762029" y="2316221"/>
                    </a:cubicBezTo>
                    <a:cubicBezTo>
                      <a:pt x="5779174" y="2314889"/>
                      <a:pt x="5796702" y="2314317"/>
                      <a:pt x="5813276" y="2309935"/>
                    </a:cubicBezTo>
                    <a:cubicBezTo>
                      <a:pt x="5837472" y="2303459"/>
                      <a:pt x="5859949" y="2302697"/>
                      <a:pt x="5884906" y="2308411"/>
                    </a:cubicBezTo>
                    <a:cubicBezTo>
                      <a:pt x="5908719" y="2313745"/>
                      <a:pt x="5934438" y="2311079"/>
                      <a:pt x="5959204" y="2311269"/>
                    </a:cubicBezTo>
                    <a:cubicBezTo>
                      <a:pt x="5986828" y="2311459"/>
                      <a:pt x="6014449" y="2311649"/>
                      <a:pt x="6042072" y="2310697"/>
                    </a:cubicBezTo>
                    <a:cubicBezTo>
                      <a:pt x="6053124" y="2310317"/>
                      <a:pt x="6065695" y="2302697"/>
                      <a:pt x="6074842" y="2305745"/>
                    </a:cubicBezTo>
                    <a:cubicBezTo>
                      <a:pt x="6104368" y="2316031"/>
                      <a:pt x="6133897" y="2303649"/>
                      <a:pt x="6163425" y="2309172"/>
                    </a:cubicBezTo>
                    <a:cubicBezTo>
                      <a:pt x="6177905" y="2312031"/>
                      <a:pt x="6194288" y="2304220"/>
                      <a:pt x="6209909" y="2303459"/>
                    </a:cubicBezTo>
                    <a:cubicBezTo>
                      <a:pt x="6235437" y="2302124"/>
                      <a:pt x="6260964" y="2302697"/>
                      <a:pt x="6286493" y="2302315"/>
                    </a:cubicBezTo>
                    <a:cubicBezTo>
                      <a:pt x="6294876" y="2302124"/>
                      <a:pt x="6303068" y="2301362"/>
                      <a:pt x="6311449" y="2300980"/>
                    </a:cubicBezTo>
                    <a:cubicBezTo>
                      <a:pt x="6318880" y="2300601"/>
                      <a:pt x="6326691" y="2298887"/>
                      <a:pt x="6333739" y="2300218"/>
                    </a:cubicBezTo>
                    <a:cubicBezTo>
                      <a:pt x="6359268" y="2304983"/>
                      <a:pt x="6384414" y="2312793"/>
                      <a:pt x="6410131" y="2315841"/>
                    </a:cubicBezTo>
                    <a:cubicBezTo>
                      <a:pt x="6432420" y="2318507"/>
                      <a:pt x="6455472" y="2314889"/>
                      <a:pt x="6477951" y="2316793"/>
                    </a:cubicBezTo>
                    <a:cubicBezTo>
                      <a:pt x="6517576" y="2320032"/>
                      <a:pt x="6557201" y="2325747"/>
                      <a:pt x="6596828" y="2329368"/>
                    </a:cubicBezTo>
                    <a:cubicBezTo>
                      <a:pt x="6605401" y="2330130"/>
                      <a:pt x="6614353" y="2325365"/>
                      <a:pt x="6623118" y="2324985"/>
                    </a:cubicBezTo>
                    <a:cubicBezTo>
                      <a:pt x="6650551" y="2324033"/>
                      <a:pt x="6677984" y="2323841"/>
                      <a:pt x="6705417" y="2323272"/>
                    </a:cubicBezTo>
                    <a:cubicBezTo>
                      <a:pt x="6721038" y="2323080"/>
                      <a:pt x="6736851" y="2323651"/>
                      <a:pt x="6752283" y="2321937"/>
                    </a:cubicBezTo>
                    <a:cubicBezTo>
                      <a:pt x="6772665" y="2319651"/>
                      <a:pt x="6791144" y="2316221"/>
                      <a:pt x="6810195" y="2331082"/>
                    </a:cubicBezTo>
                    <a:cubicBezTo>
                      <a:pt x="6839534" y="2354132"/>
                      <a:pt x="6876872" y="2345178"/>
                      <a:pt x="6910782" y="2350512"/>
                    </a:cubicBezTo>
                    <a:cubicBezTo>
                      <a:pt x="6919547" y="2351847"/>
                      <a:pt x="6928501" y="2352036"/>
                      <a:pt x="6937263" y="2353561"/>
                    </a:cubicBezTo>
                    <a:cubicBezTo>
                      <a:pt x="6953457" y="2356418"/>
                      <a:pt x="6969457" y="2359657"/>
                      <a:pt x="6985653" y="2362897"/>
                    </a:cubicBezTo>
                    <a:cubicBezTo>
                      <a:pt x="6988509" y="2363467"/>
                      <a:pt x="6991747" y="2363659"/>
                      <a:pt x="6994415" y="2364611"/>
                    </a:cubicBezTo>
                    <a:cubicBezTo>
                      <a:pt x="7018991" y="2372611"/>
                      <a:pt x="7043184" y="2381755"/>
                      <a:pt x="7068141" y="2388234"/>
                    </a:cubicBezTo>
                    <a:cubicBezTo>
                      <a:pt x="7080334" y="2391472"/>
                      <a:pt x="7093860" y="2391853"/>
                      <a:pt x="7106432" y="2390138"/>
                    </a:cubicBezTo>
                    <a:cubicBezTo>
                      <a:pt x="7143199" y="2385185"/>
                      <a:pt x="7179587" y="2383089"/>
                      <a:pt x="7216547" y="2390330"/>
                    </a:cubicBezTo>
                    <a:cubicBezTo>
                      <a:pt x="7231214" y="2393186"/>
                      <a:pt x="7247599" y="2388424"/>
                      <a:pt x="7263220" y="2386709"/>
                    </a:cubicBezTo>
                    <a:cubicBezTo>
                      <a:pt x="7300559" y="2382137"/>
                      <a:pt x="7337899" y="2377183"/>
                      <a:pt x="7375428" y="2372803"/>
                    </a:cubicBezTo>
                    <a:cubicBezTo>
                      <a:pt x="7398860" y="2370135"/>
                      <a:pt x="7422483" y="2368611"/>
                      <a:pt x="7445916" y="2365945"/>
                    </a:cubicBezTo>
                    <a:cubicBezTo>
                      <a:pt x="7472967" y="2362705"/>
                      <a:pt x="7499828" y="2357753"/>
                      <a:pt x="7526880" y="2355084"/>
                    </a:cubicBezTo>
                    <a:cubicBezTo>
                      <a:pt x="7557742" y="2352036"/>
                      <a:pt x="7588795" y="2351466"/>
                      <a:pt x="7619655" y="2348226"/>
                    </a:cubicBezTo>
                    <a:cubicBezTo>
                      <a:pt x="7676047" y="2341940"/>
                      <a:pt x="7732247" y="2334509"/>
                      <a:pt x="7788636" y="2327461"/>
                    </a:cubicBezTo>
                    <a:cubicBezTo>
                      <a:pt x="7843311" y="2320603"/>
                      <a:pt x="7897987" y="2314507"/>
                      <a:pt x="7952280" y="2305935"/>
                    </a:cubicBezTo>
                    <a:cubicBezTo>
                      <a:pt x="7975142" y="2302315"/>
                      <a:pt x="7996859" y="2292408"/>
                      <a:pt x="8019339" y="2286884"/>
                    </a:cubicBezTo>
                    <a:cubicBezTo>
                      <a:pt x="8058774" y="2277357"/>
                      <a:pt x="8098590" y="2269357"/>
                      <a:pt x="8137835" y="2259832"/>
                    </a:cubicBezTo>
                    <a:cubicBezTo>
                      <a:pt x="8155359" y="2255641"/>
                      <a:pt x="8172124" y="2248593"/>
                      <a:pt x="8189651" y="2243639"/>
                    </a:cubicBezTo>
                    <a:cubicBezTo>
                      <a:pt x="8230992" y="2232208"/>
                      <a:pt x="8272903" y="2222874"/>
                      <a:pt x="8313671" y="2209920"/>
                    </a:cubicBezTo>
                    <a:cubicBezTo>
                      <a:pt x="8362822" y="2194297"/>
                      <a:pt x="8411019" y="2175439"/>
                      <a:pt x="8459979" y="2158864"/>
                    </a:cubicBezTo>
                    <a:cubicBezTo>
                      <a:pt x="8478269" y="2152578"/>
                      <a:pt x="8497511" y="2148957"/>
                      <a:pt x="8516369" y="2144003"/>
                    </a:cubicBezTo>
                    <a:cubicBezTo>
                      <a:pt x="8563425" y="2131431"/>
                      <a:pt x="8610288" y="2118095"/>
                      <a:pt x="8657726" y="2106284"/>
                    </a:cubicBezTo>
                    <a:cubicBezTo>
                      <a:pt x="8675253" y="2101901"/>
                      <a:pt x="8693731" y="2102284"/>
                      <a:pt x="8711448" y="2098664"/>
                    </a:cubicBezTo>
                    <a:cubicBezTo>
                      <a:pt x="8732023" y="2094472"/>
                      <a:pt x="8752407" y="2089138"/>
                      <a:pt x="8772219" y="2082280"/>
                    </a:cubicBezTo>
                    <a:cubicBezTo>
                      <a:pt x="8796985" y="2073707"/>
                      <a:pt x="8820990" y="2062659"/>
                      <a:pt x="8845565" y="2053705"/>
                    </a:cubicBezTo>
                    <a:cubicBezTo>
                      <a:pt x="8886142" y="2039034"/>
                      <a:pt x="8926911" y="2024557"/>
                      <a:pt x="8967871" y="2011221"/>
                    </a:cubicBezTo>
                    <a:cubicBezTo>
                      <a:pt x="8983301" y="2006268"/>
                      <a:pt x="9000257" y="2005697"/>
                      <a:pt x="9015878" y="2001124"/>
                    </a:cubicBezTo>
                    <a:cubicBezTo>
                      <a:pt x="9088840" y="1979597"/>
                      <a:pt x="9161805" y="1957880"/>
                      <a:pt x="9234579" y="1935209"/>
                    </a:cubicBezTo>
                    <a:cubicBezTo>
                      <a:pt x="9272298" y="1923399"/>
                      <a:pt x="9308875" y="1908538"/>
                      <a:pt x="9346597" y="1896917"/>
                    </a:cubicBezTo>
                    <a:cubicBezTo>
                      <a:pt x="9369267" y="1889869"/>
                      <a:pt x="9393650" y="1887773"/>
                      <a:pt x="9416321" y="1880724"/>
                    </a:cubicBezTo>
                    <a:cubicBezTo>
                      <a:pt x="9437278" y="1874247"/>
                      <a:pt x="9456709" y="1863578"/>
                      <a:pt x="9477283" y="1856149"/>
                    </a:cubicBezTo>
                    <a:cubicBezTo>
                      <a:pt x="9540152" y="1833097"/>
                      <a:pt x="9603971" y="1811953"/>
                      <a:pt x="9666265" y="1787186"/>
                    </a:cubicBezTo>
                    <a:cubicBezTo>
                      <a:pt x="9696749" y="1775183"/>
                      <a:pt x="9725323" y="1757849"/>
                      <a:pt x="9754088" y="1741464"/>
                    </a:cubicBezTo>
                    <a:cubicBezTo>
                      <a:pt x="9802858" y="1713841"/>
                      <a:pt x="9850865" y="1685074"/>
                      <a:pt x="9899446" y="1656880"/>
                    </a:cubicBezTo>
                    <a:cubicBezTo>
                      <a:pt x="9935832" y="1635924"/>
                      <a:pt x="9968027" y="1611347"/>
                      <a:pt x="9993175" y="1576487"/>
                    </a:cubicBezTo>
                    <a:cubicBezTo>
                      <a:pt x="10004797" y="1560484"/>
                      <a:pt x="10024990" y="1546768"/>
                      <a:pt x="10044230" y="1540480"/>
                    </a:cubicBezTo>
                    <a:cubicBezTo>
                      <a:pt x="10078713" y="1529241"/>
                      <a:pt x="10104430" y="1507522"/>
                      <a:pt x="10131863" y="1485613"/>
                    </a:cubicBezTo>
                    <a:cubicBezTo>
                      <a:pt x="10166536" y="1457801"/>
                      <a:pt x="10203304" y="1431509"/>
                      <a:pt x="10242357" y="1410555"/>
                    </a:cubicBezTo>
                    <a:cubicBezTo>
                      <a:pt x="10280840" y="1389980"/>
                      <a:pt x="10324086" y="1378549"/>
                      <a:pt x="10363709" y="1359499"/>
                    </a:cubicBezTo>
                    <a:cubicBezTo>
                      <a:pt x="10386952" y="1348259"/>
                      <a:pt x="10407146" y="1330353"/>
                      <a:pt x="10428291" y="1314920"/>
                    </a:cubicBezTo>
                    <a:cubicBezTo>
                      <a:pt x="10449438" y="1299489"/>
                      <a:pt x="10470394" y="1283486"/>
                      <a:pt x="10490969" y="1267104"/>
                    </a:cubicBezTo>
                    <a:cubicBezTo>
                      <a:pt x="10502208" y="1258149"/>
                      <a:pt x="10511734" y="1246909"/>
                      <a:pt x="10523354" y="1238337"/>
                    </a:cubicBezTo>
                    <a:cubicBezTo>
                      <a:pt x="10545263" y="1222334"/>
                      <a:pt x="10569075" y="1208808"/>
                      <a:pt x="10590031" y="1191664"/>
                    </a:cubicBezTo>
                    <a:cubicBezTo>
                      <a:pt x="10610225" y="1175089"/>
                      <a:pt x="10633467" y="1166707"/>
                      <a:pt x="10656519" y="1156038"/>
                    </a:cubicBezTo>
                    <a:cubicBezTo>
                      <a:pt x="10674046" y="1148036"/>
                      <a:pt x="10686617" y="1130320"/>
                      <a:pt x="10703573" y="1120603"/>
                    </a:cubicBezTo>
                    <a:cubicBezTo>
                      <a:pt x="10727767" y="1106697"/>
                      <a:pt x="10746246" y="1089553"/>
                      <a:pt x="10764534" y="1067643"/>
                    </a:cubicBezTo>
                    <a:cubicBezTo>
                      <a:pt x="10785111" y="1043068"/>
                      <a:pt x="10820162" y="1029732"/>
                      <a:pt x="10850453" y="1014301"/>
                    </a:cubicBezTo>
                    <a:cubicBezTo>
                      <a:pt x="10876171" y="1001157"/>
                      <a:pt x="10906081" y="995632"/>
                      <a:pt x="10929704" y="980201"/>
                    </a:cubicBezTo>
                    <a:cubicBezTo>
                      <a:pt x="10946279" y="969342"/>
                      <a:pt x="10958661" y="948957"/>
                      <a:pt x="10967423" y="930289"/>
                    </a:cubicBezTo>
                    <a:cubicBezTo>
                      <a:pt x="10987046" y="887995"/>
                      <a:pt x="11021146" y="861897"/>
                      <a:pt x="11058869" y="838084"/>
                    </a:cubicBezTo>
                    <a:cubicBezTo>
                      <a:pt x="11097350" y="813699"/>
                      <a:pt x="11133927" y="786836"/>
                      <a:pt x="11172600" y="762834"/>
                    </a:cubicBezTo>
                    <a:cubicBezTo>
                      <a:pt x="11211843" y="738638"/>
                      <a:pt x="11243658" y="706443"/>
                      <a:pt x="11275283" y="673676"/>
                    </a:cubicBezTo>
                    <a:cubicBezTo>
                      <a:pt x="11288238" y="660150"/>
                      <a:pt x="11305192" y="650434"/>
                      <a:pt x="11320623" y="639195"/>
                    </a:cubicBezTo>
                    <a:cubicBezTo>
                      <a:pt x="11338339" y="626241"/>
                      <a:pt x="11355296" y="611953"/>
                      <a:pt x="11374346" y="601664"/>
                    </a:cubicBezTo>
                    <a:cubicBezTo>
                      <a:pt x="11398160" y="588709"/>
                      <a:pt x="11424069" y="579757"/>
                      <a:pt x="11448453" y="567755"/>
                    </a:cubicBezTo>
                    <a:cubicBezTo>
                      <a:pt x="11476838" y="553657"/>
                      <a:pt x="11505795" y="539750"/>
                      <a:pt x="11532275" y="522605"/>
                    </a:cubicBezTo>
                    <a:cubicBezTo>
                      <a:pt x="11545039" y="514413"/>
                      <a:pt x="11553613" y="499363"/>
                      <a:pt x="11562947" y="486598"/>
                    </a:cubicBezTo>
                    <a:cubicBezTo>
                      <a:pt x="11599714" y="436305"/>
                      <a:pt x="11635529" y="385441"/>
                      <a:pt x="11672489" y="335337"/>
                    </a:cubicBezTo>
                    <a:cubicBezTo>
                      <a:pt x="11712304" y="281424"/>
                      <a:pt x="11763931" y="241608"/>
                      <a:pt x="11821656" y="207889"/>
                    </a:cubicBezTo>
                    <a:cubicBezTo>
                      <a:pt x="11877664" y="175312"/>
                      <a:pt x="11931195" y="138734"/>
                      <a:pt x="11986443" y="104824"/>
                    </a:cubicBezTo>
                    <a:cubicBezTo>
                      <a:pt x="11998443" y="97395"/>
                      <a:pt x="12013114" y="94347"/>
                      <a:pt x="12026448" y="88821"/>
                    </a:cubicBezTo>
                    <a:cubicBezTo>
                      <a:pt x="12072360" y="69580"/>
                      <a:pt x="12118083" y="50147"/>
                      <a:pt x="12160947" y="28621"/>
                    </a:cubicBezTo>
                    <a:lnTo>
                      <a:pt x="12192000" y="0"/>
                    </a:lnTo>
                    <a:close/>
                  </a:path>
                </a:pathLst>
              </a:custGeom>
              <a:solidFill>
                <a:schemeClr val="bg1">
                  <a:alpha val="14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12" name="Group 11">
              <a:extLst>
                <a:ext uri="{FF2B5EF4-FFF2-40B4-BE49-F238E27FC236}">
                  <a16:creationId xmlns:a16="http://schemas.microsoft.com/office/drawing/2014/main" id="{05148B0F-801C-45A1-80C1-EEC25A22A7C6}"/>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44" y="3296011"/>
              <a:ext cx="12191456" cy="2849975"/>
              <a:chOff x="544" y="3296011"/>
              <a:chExt cx="12191456" cy="2849975"/>
            </a:xfrm>
          </p:grpSpPr>
          <p:sp>
            <p:nvSpPr>
              <p:cNvPr id="13" name="Freeform: Shape 12">
                <a:extLst>
                  <a:ext uri="{FF2B5EF4-FFF2-40B4-BE49-F238E27FC236}">
                    <a16:creationId xmlns:a16="http://schemas.microsoft.com/office/drawing/2014/main" id="{E7715ED9-C8CE-4651-82AA-1C4B5F14A0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4" y="3296011"/>
                <a:ext cx="12191456" cy="2849975"/>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B911230A-EF3B-4760-9087-E4FBE05BDC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4" y="3296011"/>
                <a:ext cx="12191456" cy="2849975"/>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blipFill>
                <a:blip r:embed="rId2">
                  <a:alphaModFix amt="57000"/>
                </a:blip>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sp>
        <p:nvSpPr>
          <p:cNvPr id="2" name="Title 1">
            <a:extLst>
              <a:ext uri="{FF2B5EF4-FFF2-40B4-BE49-F238E27FC236}">
                <a16:creationId xmlns:a16="http://schemas.microsoft.com/office/drawing/2014/main" id="{6ADB6AEA-8840-84F3-C3D6-BDAECA211FC3}"/>
              </a:ext>
            </a:extLst>
          </p:cNvPr>
          <p:cNvSpPr>
            <a:spLocks noGrp="1"/>
          </p:cNvSpPr>
          <p:nvPr>
            <p:ph type="title"/>
          </p:nvPr>
        </p:nvSpPr>
        <p:spPr>
          <a:xfrm>
            <a:off x="838199" y="1120676"/>
            <a:ext cx="7021513" cy="2308324"/>
          </a:xfrm>
        </p:spPr>
        <p:txBody>
          <a:bodyPr vert="horz" lIns="91440" tIns="45720" rIns="91440" bIns="45720" rtlCol="0" anchor="b">
            <a:normAutofit/>
          </a:bodyPr>
          <a:lstStyle/>
          <a:p>
            <a:r>
              <a:rPr lang="en-US" sz="7200" kern="1200" dirty="0">
                <a:solidFill>
                  <a:schemeClr val="bg1"/>
                </a:solidFill>
                <a:latin typeface="+mj-lt"/>
                <a:ea typeface="+mj-ea"/>
                <a:cs typeface="+mj-cs"/>
              </a:rPr>
              <a:t>What Stops Learning</a:t>
            </a:r>
          </a:p>
        </p:txBody>
      </p:sp>
    </p:spTree>
    <p:extLst>
      <p:ext uri="{BB962C8B-B14F-4D97-AF65-F5344CB8AC3E}">
        <p14:creationId xmlns:p14="http://schemas.microsoft.com/office/powerpoint/2010/main" val="20895683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84524344-6823-49EA-89D4-E36A82A9FD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438B3EF-D3F2-E417-3C9B-EF0B98F2037D}"/>
              </a:ext>
            </a:extLst>
          </p:cNvPr>
          <p:cNvSpPr>
            <a:spLocks noGrp="1"/>
          </p:cNvSpPr>
          <p:nvPr>
            <p:ph type="title"/>
          </p:nvPr>
        </p:nvSpPr>
        <p:spPr>
          <a:xfrm>
            <a:off x="1716088" y="1354820"/>
            <a:ext cx="8748712" cy="2369988"/>
          </a:xfrm>
        </p:spPr>
        <p:txBody>
          <a:bodyPr vert="horz" lIns="91440" tIns="45720" rIns="91440" bIns="45720" rtlCol="0" anchor="b">
            <a:normAutofit/>
          </a:bodyPr>
          <a:lstStyle/>
          <a:p>
            <a:r>
              <a:rPr lang="en-US" sz="7200" kern="1200" dirty="0">
                <a:solidFill>
                  <a:schemeClr val="bg1"/>
                </a:solidFill>
                <a:latin typeface="+mj-lt"/>
                <a:ea typeface="+mj-ea"/>
                <a:cs typeface="+mj-cs"/>
              </a:rPr>
              <a:t>Your car won’t start…</a:t>
            </a:r>
          </a:p>
        </p:txBody>
      </p:sp>
      <p:sp>
        <p:nvSpPr>
          <p:cNvPr id="3" name="Content Placeholder 2">
            <a:extLst>
              <a:ext uri="{FF2B5EF4-FFF2-40B4-BE49-F238E27FC236}">
                <a16:creationId xmlns:a16="http://schemas.microsoft.com/office/drawing/2014/main" id="{A0AA4C2C-EFA7-6911-046E-2A68C70186DE}"/>
              </a:ext>
            </a:extLst>
          </p:cNvPr>
          <p:cNvSpPr>
            <a:spLocks noGrp="1"/>
          </p:cNvSpPr>
          <p:nvPr>
            <p:ph idx="1"/>
          </p:nvPr>
        </p:nvSpPr>
        <p:spPr>
          <a:xfrm>
            <a:off x="1716088" y="3869442"/>
            <a:ext cx="7866062" cy="1920136"/>
          </a:xfrm>
        </p:spPr>
        <p:txBody>
          <a:bodyPr vert="horz" wrap="square" lIns="91440" tIns="45720" rIns="91440" bIns="45720" rtlCol="0">
            <a:normAutofit/>
          </a:bodyPr>
          <a:lstStyle/>
          <a:p>
            <a:pPr marL="0" indent="0">
              <a:buNone/>
            </a:pPr>
            <a:r>
              <a:rPr lang="en-US" sz="2400" kern="1200" dirty="0">
                <a:solidFill>
                  <a:schemeClr val="bg1"/>
                </a:solidFill>
                <a:latin typeface="+mn-lt"/>
                <a:ea typeface="+mn-ea"/>
                <a:cs typeface="+mn-cs"/>
              </a:rPr>
              <a:t>Write down what you would do next?</a:t>
            </a:r>
          </a:p>
        </p:txBody>
      </p:sp>
      <p:grpSp>
        <p:nvGrpSpPr>
          <p:cNvPr id="23" name="Group 22">
            <a:extLst>
              <a:ext uri="{FF2B5EF4-FFF2-40B4-BE49-F238E27FC236}">
                <a16:creationId xmlns:a16="http://schemas.microsoft.com/office/drawing/2014/main" id="{83F0465A-8953-42AC-8F67-7B9A54E660A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6142518"/>
            <a:ext cx="10455568" cy="715482"/>
            <a:chOff x="0" y="6142518"/>
            <a:chExt cx="10455568" cy="715482"/>
          </a:xfrm>
          <a:effectLst>
            <a:outerShdw blurRad="381000" dist="152400" dir="16200000" algn="ctr" rotWithShape="0">
              <a:srgbClr val="000000">
                <a:alpha val="10000"/>
              </a:srgbClr>
            </a:outerShdw>
          </a:effectLst>
        </p:grpSpPr>
        <p:sp>
          <p:nvSpPr>
            <p:cNvPr id="24" name="Freeform: Shape 23">
              <a:extLst>
                <a:ext uri="{FF2B5EF4-FFF2-40B4-BE49-F238E27FC236}">
                  <a16:creationId xmlns:a16="http://schemas.microsoft.com/office/drawing/2014/main" id="{50CE1BBA-977A-4210-A80D-8A0BAAA18B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17789" y="6848400"/>
              <a:ext cx="153399" cy="9600"/>
            </a:xfrm>
            <a:custGeom>
              <a:avLst/>
              <a:gdLst>
                <a:gd name="connsiteX0" fmla="*/ 92746 w 153399"/>
                <a:gd name="connsiteY0" fmla="*/ 43 h 9600"/>
                <a:gd name="connsiteX1" fmla="*/ 144918 w 153399"/>
                <a:gd name="connsiteY1" fmla="*/ 6433 h 9600"/>
                <a:gd name="connsiteX2" fmla="*/ 153399 w 153399"/>
                <a:gd name="connsiteY2" fmla="*/ 9600 h 9600"/>
                <a:gd name="connsiteX3" fmla="*/ 0 w 153399"/>
                <a:gd name="connsiteY3" fmla="*/ 9600 h 9600"/>
                <a:gd name="connsiteX4" fmla="*/ 26678 w 153399"/>
                <a:gd name="connsiteY4" fmla="*/ 6286 h 9600"/>
                <a:gd name="connsiteX5" fmla="*/ 92746 w 153399"/>
                <a:gd name="connsiteY5" fmla="*/ 43 h 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3399" h="9600">
                  <a:moveTo>
                    <a:pt x="92746" y="43"/>
                  </a:moveTo>
                  <a:cubicBezTo>
                    <a:pt x="111004" y="-358"/>
                    <a:pt x="128295" y="2072"/>
                    <a:pt x="144918" y="6433"/>
                  </a:cubicBezTo>
                  <a:lnTo>
                    <a:pt x="153399" y="9600"/>
                  </a:lnTo>
                  <a:lnTo>
                    <a:pt x="0" y="9600"/>
                  </a:lnTo>
                  <a:lnTo>
                    <a:pt x="26678" y="6286"/>
                  </a:lnTo>
                  <a:cubicBezTo>
                    <a:pt x="48667" y="3255"/>
                    <a:pt x="70647" y="552"/>
                    <a:pt x="92746" y="43"/>
                  </a:cubicBezTo>
                  <a:close/>
                </a:path>
              </a:pathLst>
            </a:custGeom>
            <a:blipFill dpi="0" rotWithShape="1">
              <a:blip r:embed="rId2">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25" name="Group 24">
              <a:extLst>
                <a:ext uri="{FF2B5EF4-FFF2-40B4-BE49-F238E27FC236}">
                  <a16:creationId xmlns:a16="http://schemas.microsoft.com/office/drawing/2014/main" id="{71E1A328-D621-4993-B11B-011ED169AC9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10800000" flipH="1">
              <a:off x="0" y="6142518"/>
              <a:ext cx="10455568" cy="715481"/>
              <a:chOff x="0" y="0"/>
              <a:chExt cx="10455568" cy="715481"/>
            </a:xfrm>
          </p:grpSpPr>
          <p:sp>
            <p:nvSpPr>
              <p:cNvPr id="26" name="Freeform: Shape 25">
                <a:extLst>
                  <a:ext uri="{FF2B5EF4-FFF2-40B4-BE49-F238E27FC236}">
                    <a16:creationId xmlns:a16="http://schemas.microsoft.com/office/drawing/2014/main" id="{41D2543A-0A6F-4980-98CA-658AA8EEAC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
                <a:ext cx="10455568" cy="715479"/>
              </a:xfrm>
              <a:custGeom>
                <a:avLst/>
                <a:gdLst>
                  <a:gd name="connsiteX0" fmla="*/ 0 w 10455568"/>
                  <a:gd name="connsiteY0" fmla="*/ 0 h 715479"/>
                  <a:gd name="connsiteX1" fmla="*/ 10455568 w 10455568"/>
                  <a:gd name="connsiteY1" fmla="*/ 0 h 715479"/>
                  <a:gd name="connsiteX2" fmla="*/ 10434629 w 10455568"/>
                  <a:gd name="connsiteY2" fmla="*/ 8947 h 715479"/>
                  <a:gd name="connsiteX3" fmla="*/ 10249341 w 10455568"/>
                  <a:gd name="connsiteY3" fmla="*/ 73146 h 715479"/>
                  <a:gd name="connsiteX4" fmla="*/ 10172148 w 10455568"/>
                  <a:gd name="connsiteY4" fmla="*/ 103170 h 715479"/>
                  <a:gd name="connsiteX5" fmla="*/ 9994576 w 10455568"/>
                  <a:gd name="connsiteY5" fmla="*/ 156647 h 715479"/>
                  <a:gd name="connsiteX6" fmla="*/ 9894474 w 10455568"/>
                  <a:gd name="connsiteY6" fmla="*/ 192604 h 715479"/>
                  <a:gd name="connsiteX7" fmla="*/ 9647603 w 10455568"/>
                  <a:gd name="connsiteY7" fmla="*/ 242354 h 715479"/>
                  <a:gd name="connsiteX8" fmla="*/ 9392533 w 10455568"/>
                  <a:gd name="connsiteY8" fmla="*/ 291498 h 715479"/>
                  <a:gd name="connsiteX9" fmla="*/ 9252019 w 10455568"/>
                  <a:gd name="connsiteY9" fmla="*/ 311564 h 715479"/>
                  <a:gd name="connsiteX10" fmla="*/ 9129899 w 10455568"/>
                  <a:gd name="connsiteY10" fmla="*/ 336497 h 715479"/>
                  <a:gd name="connsiteX11" fmla="*/ 9023312 w 10455568"/>
                  <a:gd name="connsiteY11" fmla="*/ 354253 h 715479"/>
                  <a:gd name="connsiteX12" fmla="*/ 8853949 w 10455568"/>
                  <a:gd name="connsiteY12" fmla="*/ 387064 h 715479"/>
                  <a:gd name="connsiteX13" fmla="*/ 8783278 w 10455568"/>
                  <a:gd name="connsiteY13" fmla="*/ 397418 h 715479"/>
                  <a:gd name="connsiteX14" fmla="*/ 8615640 w 10455568"/>
                  <a:gd name="connsiteY14" fmla="*/ 408552 h 715479"/>
                  <a:gd name="connsiteX15" fmla="*/ 8557154 w 10455568"/>
                  <a:gd name="connsiteY15" fmla="*/ 409627 h 715479"/>
                  <a:gd name="connsiteX16" fmla="*/ 8442474 w 10455568"/>
                  <a:gd name="connsiteY16" fmla="*/ 381318 h 715479"/>
                  <a:gd name="connsiteX17" fmla="*/ 8428959 w 10455568"/>
                  <a:gd name="connsiteY17" fmla="*/ 379618 h 715479"/>
                  <a:gd name="connsiteX18" fmla="*/ 8354329 w 10455568"/>
                  <a:gd name="connsiteY18" fmla="*/ 370428 h 715479"/>
                  <a:gd name="connsiteX19" fmla="*/ 8313705 w 10455568"/>
                  <a:gd name="connsiteY19" fmla="*/ 368535 h 715479"/>
                  <a:gd name="connsiteX20" fmla="*/ 8158571 w 10455568"/>
                  <a:gd name="connsiteY20" fmla="*/ 349396 h 715479"/>
                  <a:gd name="connsiteX21" fmla="*/ 8069467 w 10455568"/>
                  <a:gd name="connsiteY21" fmla="*/ 341485 h 715479"/>
                  <a:gd name="connsiteX22" fmla="*/ 7998265 w 10455568"/>
                  <a:gd name="connsiteY22" fmla="*/ 348379 h 715479"/>
                  <a:gd name="connsiteX23" fmla="*/ 7873167 w 10455568"/>
                  <a:gd name="connsiteY23" fmla="*/ 359529 h 715479"/>
                  <a:gd name="connsiteX24" fmla="*/ 7833600 w 10455568"/>
                  <a:gd name="connsiteY24" fmla="*/ 368926 h 715479"/>
                  <a:gd name="connsiteX25" fmla="*/ 7651338 w 10455568"/>
                  <a:gd name="connsiteY25" fmla="*/ 362121 h 715479"/>
                  <a:gd name="connsiteX26" fmla="*/ 7548003 w 10455568"/>
                  <a:gd name="connsiteY26" fmla="*/ 367710 h 715479"/>
                  <a:gd name="connsiteX27" fmla="*/ 7430093 w 10455568"/>
                  <a:gd name="connsiteY27" fmla="*/ 351855 h 715479"/>
                  <a:gd name="connsiteX28" fmla="*/ 7396245 w 10455568"/>
                  <a:gd name="connsiteY28" fmla="*/ 355328 h 715479"/>
                  <a:gd name="connsiteX29" fmla="*/ 7358394 w 10455568"/>
                  <a:gd name="connsiteY29" fmla="*/ 359950 h 715479"/>
                  <a:gd name="connsiteX30" fmla="*/ 7241933 w 10455568"/>
                  <a:gd name="connsiteY30" fmla="*/ 369637 h 715479"/>
                  <a:gd name="connsiteX31" fmla="*/ 7171767 w 10455568"/>
                  <a:gd name="connsiteY31" fmla="*/ 383160 h 715479"/>
                  <a:gd name="connsiteX32" fmla="*/ 7036569 w 10455568"/>
                  <a:gd name="connsiteY32" fmla="*/ 387132 h 715479"/>
                  <a:gd name="connsiteX33" fmla="*/ 6987200 w 10455568"/>
                  <a:gd name="connsiteY33" fmla="*/ 398073 h 715479"/>
                  <a:gd name="connsiteX34" fmla="*/ 6861115 w 10455568"/>
                  <a:gd name="connsiteY34" fmla="*/ 407542 h 715479"/>
                  <a:gd name="connsiteX35" fmla="*/ 6747718 w 10455568"/>
                  <a:gd name="connsiteY35" fmla="*/ 410900 h 715479"/>
                  <a:gd name="connsiteX36" fmla="*/ 6638839 w 10455568"/>
                  <a:gd name="connsiteY36" fmla="*/ 420654 h 715479"/>
                  <a:gd name="connsiteX37" fmla="*/ 6561486 w 10455568"/>
                  <a:gd name="connsiteY37" fmla="*/ 435540 h 715479"/>
                  <a:gd name="connsiteX38" fmla="*/ 6477200 w 10455568"/>
                  <a:gd name="connsiteY38" fmla="*/ 447113 h 715479"/>
                  <a:gd name="connsiteX39" fmla="*/ 6246111 w 10455568"/>
                  <a:gd name="connsiteY39" fmla="*/ 497537 h 715479"/>
                  <a:gd name="connsiteX40" fmla="*/ 6202328 w 10455568"/>
                  <a:gd name="connsiteY40" fmla="*/ 492074 h 715479"/>
                  <a:gd name="connsiteX41" fmla="*/ 5956458 w 10455568"/>
                  <a:gd name="connsiteY41" fmla="*/ 500965 h 715479"/>
                  <a:gd name="connsiteX42" fmla="*/ 5903139 w 10455568"/>
                  <a:gd name="connsiteY42" fmla="*/ 505186 h 715479"/>
                  <a:gd name="connsiteX43" fmla="*/ 5757547 w 10455568"/>
                  <a:gd name="connsiteY43" fmla="*/ 480730 h 715479"/>
                  <a:gd name="connsiteX44" fmla="*/ 5540270 w 10455568"/>
                  <a:gd name="connsiteY44" fmla="*/ 550023 h 715479"/>
                  <a:gd name="connsiteX45" fmla="*/ 5338128 w 10455568"/>
                  <a:gd name="connsiteY45" fmla="*/ 631974 h 715479"/>
                  <a:gd name="connsiteX46" fmla="*/ 5312622 w 10455568"/>
                  <a:gd name="connsiteY46" fmla="*/ 642454 h 715479"/>
                  <a:gd name="connsiteX47" fmla="*/ 5239393 w 10455568"/>
                  <a:gd name="connsiteY47" fmla="*/ 662307 h 715479"/>
                  <a:gd name="connsiteX48" fmla="*/ 5147821 w 10455568"/>
                  <a:gd name="connsiteY48" fmla="*/ 673791 h 715479"/>
                  <a:gd name="connsiteX49" fmla="*/ 5032111 w 10455568"/>
                  <a:gd name="connsiteY49" fmla="*/ 694497 h 715479"/>
                  <a:gd name="connsiteX50" fmla="*/ 4937648 w 10455568"/>
                  <a:gd name="connsiteY50" fmla="*/ 684913 h 715479"/>
                  <a:gd name="connsiteX51" fmla="*/ 4805529 w 10455568"/>
                  <a:gd name="connsiteY51" fmla="*/ 670032 h 715479"/>
                  <a:gd name="connsiteX52" fmla="*/ 4681029 w 10455568"/>
                  <a:gd name="connsiteY52" fmla="*/ 655792 h 715479"/>
                  <a:gd name="connsiteX53" fmla="*/ 4643990 w 10455568"/>
                  <a:gd name="connsiteY53" fmla="*/ 685120 h 715479"/>
                  <a:gd name="connsiteX54" fmla="*/ 4585542 w 10455568"/>
                  <a:gd name="connsiteY54" fmla="*/ 712411 h 715479"/>
                  <a:gd name="connsiteX55" fmla="*/ 4516947 w 10455568"/>
                  <a:gd name="connsiteY55" fmla="*/ 689117 h 715479"/>
                  <a:gd name="connsiteX56" fmla="*/ 4356995 w 10455568"/>
                  <a:gd name="connsiteY56" fmla="*/ 642048 h 715479"/>
                  <a:gd name="connsiteX57" fmla="*/ 4258219 w 10455568"/>
                  <a:gd name="connsiteY57" fmla="*/ 646156 h 715479"/>
                  <a:gd name="connsiteX58" fmla="*/ 4042233 w 10455568"/>
                  <a:gd name="connsiteY58" fmla="*/ 636117 h 715479"/>
                  <a:gd name="connsiteX59" fmla="*/ 3899777 w 10455568"/>
                  <a:gd name="connsiteY59" fmla="*/ 610576 h 715479"/>
                  <a:gd name="connsiteX60" fmla="*/ 3796441 w 10455568"/>
                  <a:gd name="connsiteY60" fmla="*/ 577707 h 715479"/>
                  <a:gd name="connsiteX61" fmla="*/ 3648774 w 10455568"/>
                  <a:gd name="connsiteY61" fmla="*/ 535623 h 715479"/>
                  <a:gd name="connsiteX62" fmla="*/ 3502227 w 10455568"/>
                  <a:gd name="connsiteY62" fmla="*/ 518518 h 715479"/>
                  <a:gd name="connsiteX63" fmla="*/ 3395228 w 10455568"/>
                  <a:gd name="connsiteY63" fmla="*/ 491723 h 715479"/>
                  <a:gd name="connsiteX64" fmla="*/ 3265757 w 10455568"/>
                  <a:gd name="connsiteY64" fmla="*/ 477242 h 715479"/>
                  <a:gd name="connsiteX65" fmla="*/ 3158404 w 10455568"/>
                  <a:gd name="connsiteY65" fmla="*/ 483689 h 715479"/>
                  <a:gd name="connsiteX66" fmla="*/ 2990483 w 10455568"/>
                  <a:gd name="connsiteY66" fmla="*/ 499212 h 715479"/>
                  <a:gd name="connsiteX67" fmla="*/ 2779802 w 10455568"/>
                  <a:gd name="connsiteY67" fmla="*/ 443069 h 715479"/>
                  <a:gd name="connsiteX68" fmla="*/ 2695508 w 10455568"/>
                  <a:gd name="connsiteY68" fmla="*/ 433082 h 715479"/>
                  <a:gd name="connsiteX69" fmla="*/ 2616713 w 10455568"/>
                  <a:gd name="connsiteY69" fmla="*/ 431172 h 715479"/>
                  <a:gd name="connsiteX70" fmla="*/ 2447364 w 10455568"/>
                  <a:gd name="connsiteY70" fmla="*/ 395810 h 715479"/>
                  <a:gd name="connsiteX71" fmla="*/ 2378751 w 10455568"/>
                  <a:gd name="connsiteY71" fmla="*/ 385044 h 715479"/>
                  <a:gd name="connsiteX72" fmla="*/ 2284230 w 10455568"/>
                  <a:gd name="connsiteY72" fmla="*/ 391782 h 715479"/>
                  <a:gd name="connsiteX73" fmla="*/ 2110801 w 10455568"/>
                  <a:gd name="connsiteY73" fmla="*/ 382042 h 715479"/>
                  <a:gd name="connsiteX74" fmla="*/ 1934854 w 10455568"/>
                  <a:gd name="connsiteY74" fmla="*/ 331108 h 715479"/>
                  <a:gd name="connsiteX75" fmla="*/ 1862479 w 10455568"/>
                  <a:gd name="connsiteY75" fmla="*/ 342158 h 715479"/>
                  <a:gd name="connsiteX76" fmla="*/ 1836283 w 10455568"/>
                  <a:gd name="connsiteY76" fmla="*/ 342488 h 715479"/>
                  <a:gd name="connsiteX77" fmla="*/ 1599327 w 10455568"/>
                  <a:gd name="connsiteY77" fmla="*/ 323970 h 715479"/>
                  <a:gd name="connsiteX78" fmla="*/ 1575578 w 10455568"/>
                  <a:gd name="connsiteY78" fmla="*/ 321802 h 715479"/>
                  <a:gd name="connsiteX79" fmla="*/ 1463288 w 10455568"/>
                  <a:gd name="connsiteY79" fmla="*/ 298576 h 715479"/>
                  <a:gd name="connsiteX80" fmla="*/ 1184165 w 10455568"/>
                  <a:gd name="connsiteY80" fmla="*/ 298373 h 715479"/>
                  <a:gd name="connsiteX81" fmla="*/ 1166899 w 10455568"/>
                  <a:gd name="connsiteY81" fmla="*/ 297220 h 715479"/>
                  <a:gd name="connsiteX82" fmla="*/ 1074855 w 10455568"/>
                  <a:gd name="connsiteY82" fmla="*/ 318934 h 715479"/>
                  <a:gd name="connsiteX83" fmla="*/ 1030232 w 10455568"/>
                  <a:gd name="connsiteY83" fmla="*/ 343829 h 715479"/>
                  <a:gd name="connsiteX84" fmla="*/ 959854 w 10455568"/>
                  <a:gd name="connsiteY84" fmla="*/ 371351 h 715479"/>
                  <a:gd name="connsiteX85" fmla="*/ 887350 w 10455568"/>
                  <a:gd name="connsiteY85" fmla="*/ 384742 h 715479"/>
                  <a:gd name="connsiteX86" fmla="*/ 762349 w 10455568"/>
                  <a:gd name="connsiteY86" fmla="*/ 358882 h 715479"/>
                  <a:gd name="connsiteX87" fmla="*/ 717454 w 10455568"/>
                  <a:gd name="connsiteY87" fmla="*/ 358448 h 715479"/>
                  <a:gd name="connsiteX88" fmla="*/ 616859 w 10455568"/>
                  <a:gd name="connsiteY88" fmla="*/ 348700 h 715479"/>
                  <a:gd name="connsiteX89" fmla="*/ 529939 w 10455568"/>
                  <a:gd name="connsiteY89" fmla="*/ 355789 h 715479"/>
                  <a:gd name="connsiteX90" fmla="*/ 461851 w 10455568"/>
                  <a:gd name="connsiteY90" fmla="*/ 386945 h 715479"/>
                  <a:gd name="connsiteX91" fmla="*/ 360707 w 10455568"/>
                  <a:gd name="connsiteY91" fmla="*/ 399082 h 715479"/>
                  <a:gd name="connsiteX92" fmla="*/ 293863 w 10455568"/>
                  <a:gd name="connsiteY92" fmla="*/ 384410 h 715479"/>
                  <a:gd name="connsiteX93" fmla="*/ 280347 w 10455568"/>
                  <a:gd name="connsiteY93" fmla="*/ 382711 h 715479"/>
                  <a:gd name="connsiteX94" fmla="*/ 108881 w 10455568"/>
                  <a:gd name="connsiteY94" fmla="*/ 393231 h 715479"/>
                  <a:gd name="connsiteX95" fmla="*/ 53435 w 10455568"/>
                  <a:gd name="connsiteY95" fmla="*/ 397222 h 715479"/>
                  <a:gd name="connsiteX96" fmla="*/ 0 w 10455568"/>
                  <a:gd name="connsiteY96" fmla="*/ 409348 h 715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10455568" h="715479">
                    <a:moveTo>
                      <a:pt x="0" y="0"/>
                    </a:moveTo>
                    <a:lnTo>
                      <a:pt x="10455568" y="0"/>
                    </a:lnTo>
                    <a:lnTo>
                      <a:pt x="10434629" y="8947"/>
                    </a:lnTo>
                    <a:cubicBezTo>
                      <a:pt x="10373917" y="32898"/>
                      <a:pt x="10311087" y="51455"/>
                      <a:pt x="10249341" y="73146"/>
                    </a:cubicBezTo>
                    <a:cubicBezTo>
                      <a:pt x="10223176" y="82504"/>
                      <a:pt x="10198388" y="94974"/>
                      <a:pt x="10172148" y="103170"/>
                    </a:cubicBezTo>
                    <a:cubicBezTo>
                      <a:pt x="10113395" y="121743"/>
                      <a:pt x="10053617" y="138053"/>
                      <a:pt x="9994576" y="156647"/>
                    </a:cubicBezTo>
                    <a:cubicBezTo>
                      <a:pt x="9960929" y="167389"/>
                      <a:pt x="9928899" y="184724"/>
                      <a:pt x="9894474" y="192604"/>
                    </a:cubicBezTo>
                    <a:cubicBezTo>
                      <a:pt x="9812718" y="211289"/>
                      <a:pt x="9730121" y="226242"/>
                      <a:pt x="9647603" y="242354"/>
                    </a:cubicBezTo>
                    <a:cubicBezTo>
                      <a:pt x="9562500" y="258935"/>
                      <a:pt x="9477721" y="276078"/>
                      <a:pt x="9392533" y="291498"/>
                    </a:cubicBezTo>
                    <a:cubicBezTo>
                      <a:pt x="9345891" y="299632"/>
                      <a:pt x="9298681" y="303723"/>
                      <a:pt x="9252019" y="311564"/>
                    </a:cubicBezTo>
                    <a:cubicBezTo>
                      <a:pt x="9211115" y="318433"/>
                      <a:pt x="9170740" y="328758"/>
                      <a:pt x="9129899" y="336497"/>
                    </a:cubicBezTo>
                    <a:cubicBezTo>
                      <a:pt x="9094507" y="342987"/>
                      <a:pt x="9058706" y="347759"/>
                      <a:pt x="9023312" y="354253"/>
                    </a:cubicBezTo>
                    <a:cubicBezTo>
                      <a:pt x="8966639" y="364814"/>
                      <a:pt x="8910315" y="376230"/>
                      <a:pt x="8853949" y="387064"/>
                    </a:cubicBezTo>
                    <a:cubicBezTo>
                      <a:pt x="8830350" y="391295"/>
                      <a:pt x="8805902" y="400245"/>
                      <a:pt x="8783278" y="397418"/>
                    </a:cubicBezTo>
                    <a:cubicBezTo>
                      <a:pt x="8726267" y="390232"/>
                      <a:pt x="8671093" y="397198"/>
                      <a:pt x="8615640" y="408552"/>
                    </a:cubicBezTo>
                    <a:cubicBezTo>
                      <a:pt x="8596680" y="412471"/>
                      <a:pt x="8576049" y="413291"/>
                      <a:pt x="8557154" y="409627"/>
                    </a:cubicBezTo>
                    <a:cubicBezTo>
                      <a:pt x="8518491" y="402356"/>
                      <a:pt x="8480716" y="390947"/>
                      <a:pt x="8442474" y="381318"/>
                    </a:cubicBezTo>
                    <a:cubicBezTo>
                      <a:pt x="8438313" y="380145"/>
                      <a:pt x="8433365" y="380189"/>
                      <a:pt x="8428959" y="379618"/>
                    </a:cubicBezTo>
                    <a:cubicBezTo>
                      <a:pt x="8403970" y="376366"/>
                      <a:pt x="8379279" y="373098"/>
                      <a:pt x="8354329" y="370428"/>
                    </a:cubicBezTo>
                    <a:cubicBezTo>
                      <a:pt x="8340833" y="369017"/>
                      <a:pt x="8327184" y="369657"/>
                      <a:pt x="8313705" y="368535"/>
                    </a:cubicBezTo>
                    <a:cubicBezTo>
                      <a:pt x="8261532" y="363935"/>
                      <a:pt x="8205623" y="381441"/>
                      <a:pt x="8158571" y="349396"/>
                    </a:cubicBezTo>
                    <a:cubicBezTo>
                      <a:pt x="8128030" y="328752"/>
                      <a:pt x="8100257" y="335890"/>
                      <a:pt x="8069467" y="341485"/>
                    </a:cubicBezTo>
                    <a:cubicBezTo>
                      <a:pt x="8046153" y="345696"/>
                      <a:pt x="8022024" y="346466"/>
                      <a:pt x="7998265" y="348379"/>
                    </a:cubicBezTo>
                    <a:cubicBezTo>
                      <a:pt x="7956565" y="352093"/>
                      <a:pt x="7914826" y="355232"/>
                      <a:pt x="7873167" y="359529"/>
                    </a:cubicBezTo>
                    <a:cubicBezTo>
                      <a:pt x="7859864" y="361016"/>
                      <a:pt x="7846730" y="369197"/>
                      <a:pt x="7833600" y="368926"/>
                    </a:cubicBezTo>
                    <a:cubicBezTo>
                      <a:pt x="7772906" y="367528"/>
                      <a:pt x="7711993" y="362939"/>
                      <a:pt x="7651338" y="362121"/>
                    </a:cubicBezTo>
                    <a:cubicBezTo>
                      <a:pt x="7616924" y="361556"/>
                      <a:pt x="7582209" y="369456"/>
                      <a:pt x="7548003" y="367710"/>
                    </a:cubicBezTo>
                    <a:cubicBezTo>
                      <a:pt x="7508539" y="365739"/>
                      <a:pt x="7469448" y="356458"/>
                      <a:pt x="7430093" y="351855"/>
                    </a:cubicBezTo>
                    <a:cubicBezTo>
                      <a:pt x="7419227" y="350559"/>
                      <a:pt x="7407516" y="353979"/>
                      <a:pt x="7396245" y="355328"/>
                    </a:cubicBezTo>
                    <a:cubicBezTo>
                      <a:pt x="7383524" y="356781"/>
                      <a:pt x="7371134" y="358791"/>
                      <a:pt x="7358394" y="359950"/>
                    </a:cubicBezTo>
                    <a:cubicBezTo>
                      <a:pt x="7319573" y="363179"/>
                      <a:pt x="7280655" y="364958"/>
                      <a:pt x="7241933" y="369637"/>
                    </a:cubicBezTo>
                    <a:cubicBezTo>
                      <a:pt x="7218235" y="372418"/>
                      <a:pt x="7194108" y="386008"/>
                      <a:pt x="7171767" y="383160"/>
                    </a:cubicBezTo>
                    <a:cubicBezTo>
                      <a:pt x="7126248" y="377813"/>
                      <a:pt x="7082583" y="399728"/>
                      <a:pt x="7036569" y="387132"/>
                    </a:cubicBezTo>
                    <a:cubicBezTo>
                      <a:pt x="7022328" y="383442"/>
                      <a:pt x="7003983" y="396347"/>
                      <a:pt x="6987200" y="398073"/>
                    </a:cubicBezTo>
                    <a:cubicBezTo>
                      <a:pt x="6945251" y="402388"/>
                      <a:pt x="6903183" y="404965"/>
                      <a:pt x="6861115" y="407542"/>
                    </a:cubicBezTo>
                    <a:cubicBezTo>
                      <a:pt x="6823394" y="409822"/>
                      <a:pt x="6784520" y="416550"/>
                      <a:pt x="6747718" y="410900"/>
                    </a:cubicBezTo>
                    <a:cubicBezTo>
                      <a:pt x="6709137" y="404791"/>
                      <a:pt x="6674999" y="408284"/>
                      <a:pt x="6638839" y="420654"/>
                    </a:cubicBezTo>
                    <a:cubicBezTo>
                      <a:pt x="6614066" y="429044"/>
                      <a:pt x="6587444" y="431733"/>
                      <a:pt x="6561486" y="435540"/>
                    </a:cubicBezTo>
                    <a:cubicBezTo>
                      <a:pt x="6533513" y="439778"/>
                      <a:pt x="6502069" y="435804"/>
                      <a:pt x="6477200" y="447113"/>
                    </a:cubicBezTo>
                    <a:cubicBezTo>
                      <a:pt x="6403159" y="480713"/>
                      <a:pt x="6325566" y="492119"/>
                      <a:pt x="6246111" y="497537"/>
                    </a:cubicBezTo>
                    <a:cubicBezTo>
                      <a:pt x="6231608" y="498524"/>
                      <a:pt x="6216540" y="495475"/>
                      <a:pt x="6202328" y="492074"/>
                    </a:cubicBezTo>
                    <a:cubicBezTo>
                      <a:pt x="6119346" y="471508"/>
                      <a:pt x="6038018" y="479381"/>
                      <a:pt x="5956458" y="500965"/>
                    </a:cubicBezTo>
                    <a:cubicBezTo>
                      <a:pt x="5939584" y="505613"/>
                      <a:pt x="5920486" y="507499"/>
                      <a:pt x="5903139" y="505186"/>
                    </a:cubicBezTo>
                    <a:cubicBezTo>
                      <a:pt x="5854306" y="498315"/>
                      <a:pt x="5806470" y="484677"/>
                      <a:pt x="5757547" y="480730"/>
                    </a:cubicBezTo>
                    <a:cubicBezTo>
                      <a:pt x="5676701" y="474297"/>
                      <a:pt x="5610121" y="519038"/>
                      <a:pt x="5540270" y="550023"/>
                    </a:cubicBezTo>
                    <a:cubicBezTo>
                      <a:pt x="5473801" y="579316"/>
                      <a:pt x="5419599" y="638949"/>
                      <a:pt x="5338128" y="631974"/>
                    </a:cubicBezTo>
                    <a:cubicBezTo>
                      <a:pt x="5329931" y="631367"/>
                      <a:pt x="5321476" y="639812"/>
                      <a:pt x="5312622" y="642454"/>
                    </a:cubicBezTo>
                    <a:cubicBezTo>
                      <a:pt x="5288350" y="649647"/>
                      <a:pt x="5264155" y="657994"/>
                      <a:pt x="5239393" y="662307"/>
                    </a:cubicBezTo>
                    <a:cubicBezTo>
                      <a:pt x="5209181" y="667862"/>
                      <a:pt x="5178072" y="668817"/>
                      <a:pt x="5147821" y="673791"/>
                    </a:cubicBezTo>
                    <a:cubicBezTo>
                      <a:pt x="5108908" y="679940"/>
                      <a:pt x="5070972" y="691848"/>
                      <a:pt x="5032111" y="694497"/>
                    </a:cubicBezTo>
                    <a:cubicBezTo>
                      <a:pt x="5000793" y="696632"/>
                      <a:pt x="4969032" y="688019"/>
                      <a:pt x="4937648" y="684913"/>
                    </a:cubicBezTo>
                    <a:cubicBezTo>
                      <a:pt x="4893363" y="680649"/>
                      <a:pt x="4845361" y="685962"/>
                      <a:pt x="4805529" y="670032"/>
                    </a:cubicBezTo>
                    <a:cubicBezTo>
                      <a:pt x="4763006" y="653119"/>
                      <a:pt x="4723244" y="646796"/>
                      <a:pt x="4681029" y="655792"/>
                    </a:cubicBezTo>
                    <a:cubicBezTo>
                      <a:pt x="4666957" y="658791"/>
                      <a:pt x="4649519" y="672217"/>
                      <a:pt x="4643990" y="685120"/>
                    </a:cubicBezTo>
                    <a:cubicBezTo>
                      <a:pt x="4631676" y="713928"/>
                      <a:pt x="4612585" y="720184"/>
                      <a:pt x="4585542" y="712411"/>
                    </a:cubicBezTo>
                    <a:cubicBezTo>
                      <a:pt x="4562077" y="705853"/>
                      <a:pt x="4533672" y="703713"/>
                      <a:pt x="4516947" y="689117"/>
                    </a:cubicBezTo>
                    <a:cubicBezTo>
                      <a:pt x="4469552" y="647774"/>
                      <a:pt x="4412904" y="650180"/>
                      <a:pt x="4356995" y="642048"/>
                    </a:cubicBezTo>
                    <a:cubicBezTo>
                      <a:pt x="4322867" y="637088"/>
                      <a:pt x="4291523" y="638934"/>
                      <a:pt x="4258219" y="646156"/>
                    </a:cubicBezTo>
                    <a:cubicBezTo>
                      <a:pt x="4185895" y="662159"/>
                      <a:pt x="4113776" y="651342"/>
                      <a:pt x="4042233" y="636117"/>
                    </a:cubicBezTo>
                    <a:cubicBezTo>
                      <a:pt x="3994923" y="625941"/>
                      <a:pt x="3946812" y="621063"/>
                      <a:pt x="3899777" y="610576"/>
                    </a:cubicBezTo>
                    <a:cubicBezTo>
                      <a:pt x="3864554" y="602488"/>
                      <a:pt x="3829196" y="592371"/>
                      <a:pt x="3796441" y="577707"/>
                    </a:cubicBezTo>
                    <a:cubicBezTo>
                      <a:pt x="3748937" y="556178"/>
                      <a:pt x="3706395" y="521788"/>
                      <a:pt x="3648774" y="535623"/>
                    </a:cubicBezTo>
                    <a:cubicBezTo>
                      <a:pt x="3598036" y="547820"/>
                      <a:pt x="3550396" y="532716"/>
                      <a:pt x="3502227" y="518518"/>
                    </a:cubicBezTo>
                    <a:cubicBezTo>
                      <a:pt x="3466848" y="508111"/>
                      <a:pt x="3431455" y="497410"/>
                      <a:pt x="3395228" y="491723"/>
                    </a:cubicBezTo>
                    <a:cubicBezTo>
                      <a:pt x="3352235" y="485040"/>
                      <a:pt x="3304663" y="492363"/>
                      <a:pt x="3265757" y="477242"/>
                    </a:cubicBezTo>
                    <a:cubicBezTo>
                      <a:pt x="3225052" y="461369"/>
                      <a:pt x="3193136" y="476075"/>
                      <a:pt x="3158404" y="483689"/>
                    </a:cubicBezTo>
                    <a:cubicBezTo>
                      <a:pt x="3102986" y="495623"/>
                      <a:pt x="3048333" y="514498"/>
                      <a:pt x="2990483" y="499212"/>
                    </a:cubicBezTo>
                    <a:cubicBezTo>
                      <a:pt x="2920173" y="480697"/>
                      <a:pt x="2850324" y="460405"/>
                      <a:pt x="2779802" y="443069"/>
                    </a:cubicBezTo>
                    <a:cubicBezTo>
                      <a:pt x="2752548" y="436477"/>
                      <a:pt x="2723606" y="434954"/>
                      <a:pt x="2695508" y="433082"/>
                    </a:cubicBezTo>
                    <a:cubicBezTo>
                      <a:pt x="2668903" y="431690"/>
                      <a:pt x="2637847" y="441965"/>
                      <a:pt x="2616713" y="431172"/>
                    </a:cubicBezTo>
                    <a:cubicBezTo>
                      <a:pt x="2562378" y="403411"/>
                      <a:pt x="2507687" y="391698"/>
                      <a:pt x="2447364" y="395810"/>
                    </a:cubicBezTo>
                    <a:cubicBezTo>
                      <a:pt x="2424744" y="397352"/>
                      <a:pt x="2401814" y="385802"/>
                      <a:pt x="2378751" y="385044"/>
                    </a:cubicBezTo>
                    <a:cubicBezTo>
                      <a:pt x="2347229" y="384281"/>
                      <a:pt x="2310735" y="378901"/>
                      <a:pt x="2284230" y="391782"/>
                    </a:cubicBezTo>
                    <a:cubicBezTo>
                      <a:pt x="2221919" y="422248"/>
                      <a:pt x="2168532" y="404037"/>
                      <a:pt x="2110801" y="382042"/>
                    </a:cubicBezTo>
                    <a:cubicBezTo>
                      <a:pt x="2053961" y="360279"/>
                      <a:pt x="1994577" y="343935"/>
                      <a:pt x="1934854" y="331108"/>
                    </a:cubicBezTo>
                    <a:cubicBezTo>
                      <a:pt x="1912400" y="326519"/>
                      <a:pt x="1886705" y="338470"/>
                      <a:pt x="1862479" y="342158"/>
                    </a:cubicBezTo>
                    <a:cubicBezTo>
                      <a:pt x="1853818" y="343333"/>
                      <a:pt x="1844309" y="344855"/>
                      <a:pt x="1836283" y="342488"/>
                    </a:cubicBezTo>
                    <a:cubicBezTo>
                      <a:pt x="1758698" y="319808"/>
                      <a:pt x="1680403" y="303878"/>
                      <a:pt x="1599327" y="323970"/>
                    </a:cubicBezTo>
                    <a:cubicBezTo>
                      <a:pt x="1591888" y="325937"/>
                      <a:pt x="1583257" y="323319"/>
                      <a:pt x="1575578" y="321802"/>
                    </a:cubicBezTo>
                    <a:cubicBezTo>
                      <a:pt x="1538035" y="313873"/>
                      <a:pt x="1500950" y="299795"/>
                      <a:pt x="1463288" y="298576"/>
                    </a:cubicBezTo>
                    <a:cubicBezTo>
                      <a:pt x="1370438" y="295582"/>
                      <a:pt x="1277384" y="298137"/>
                      <a:pt x="1184165" y="298373"/>
                    </a:cubicBezTo>
                    <a:cubicBezTo>
                      <a:pt x="1178344" y="298480"/>
                      <a:pt x="1172255" y="298896"/>
                      <a:pt x="1166899" y="297220"/>
                    </a:cubicBezTo>
                    <a:cubicBezTo>
                      <a:pt x="1131827" y="287082"/>
                      <a:pt x="1102238" y="293180"/>
                      <a:pt x="1074855" y="318934"/>
                    </a:cubicBezTo>
                    <a:cubicBezTo>
                      <a:pt x="1062808" y="330244"/>
                      <a:pt x="1045783" y="336940"/>
                      <a:pt x="1030232" y="343829"/>
                    </a:cubicBezTo>
                    <a:cubicBezTo>
                      <a:pt x="1007334" y="354132"/>
                      <a:pt x="983839" y="364180"/>
                      <a:pt x="959854" y="371351"/>
                    </a:cubicBezTo>
                    <a:cubicBezTo>
                      <a:pt x="936141" y="378210"/>
                      <a:pt x="910825" y="387219"/>
                      <a:pt x="887350" y="384742"/>
                    </a:cubicBezTo>
                    <a:cubicBezTo>
                      <a:pt x="845096" y="380339"/>
                      <a:pt x="804258" y="366810"/>
                      <a:pt x="762349" y="358882"/>
                    </a:cubicBezTo>
                    <a:cubicBezTo>
                      <a:pt x="747884" y="356082"/>
                      <a:pt x="732263" y="357732"/>
                      <a:pt x="717454" y="358448"/>
                    </a:cubicBezTo>
                    <a:cubicBezTo>
                      <a:pt x="683463" y="359893"/>
                      <a:pt x="649238" y="370675"/>
                      <a:pt x="616859" y="348700"/>
                    </a:cubicBezTo>
                    <a:cubicBezTo>
                      <a:pt x="586900" y="328019"/>
                      <a:pt x="558641" y="336644"/>
                      <a:pt x="529939" y="355789"/>
                    </a:cubicBezTo>
                    <a:cubicBezTo>
                      <a:pt x="509309" y="369433"/>
                      <a:pt x="485605" y="380664"/>
                      <a:pt x="461851" y="386945"/>
                    </a:cubicBezTo>
                    <a:cubicBezTo>
                      <a:pt x="429225" y="395576"/>
                      <a:pt x="396634" y="400422"/>
                      <a:pt x="360707" y="399082"/>
                    </a:cubicBezTo>
                    <a:cubicBezTo>
                      <a:pt x="335299" y="398193"/>
                      <a:pt x="314629" y="398437"/>
                      <a:pt x="293863" y="384410"/>
                    </a:cubicBezTo>
                    <a:cubicBezTo>
                      <a:pt x="290517" y="382308"/>
                      <a:pt x="284678" y="382122"/>
                      <a:pt x="280347" y="382711"/>
                    </a:cubicBezTo>
                    <a:cubicBezTo>
                      <a:pt x="223554" y="391535"/>
                      <a:pt x="166827" y="392780"/>
                      <a:pt x="108881" y="393231"/>
                    </a:cubicBezTo>
                    <a:cubicBezTo>
                      <a:pt x="90460" y="393322"/>
                      <a:pt x="71882" y="394571"/>
                      <a:pt x="53435" y="397222"/>
                    </a:cubicBezTo>
                    <a:lnTo>
                      <a:pt x="0" y="409348"/>
                    </a:lnTo>
                    <a:close/>
                  </a:path>
                </a:pathLst>
              </a:custGeom>
              <a:solidFill>
                <a:schemeClr val="lt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Shape 26">
                <a:extLst>
                  <a:ext uri="{FF2B5EF4-FFF2-40B4-BE49-F238E27FC236}">
                    <a16:creationId xmlns:a16="http://schemas.microsoft.com/office/drawing/2014/main" id="{3D0F2937-CF06-453C-B076-800064AEB4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0455568" cy="715479"/>
              </a:xfrm>
              <a:custGeom>
                <a:avLst/>
                <a:gdLst>
                  <a:gd name="connsiteX0" fmla="*/ 0 w 10455568"/>
                  <a:gd name="connsiteY0" fmla="*/ 0 h 715479"/>
                  <a:gd name="connsiteX1" fmla="*/ 10455568 w 10455568"/>
                  <a:gd name="connsiteY1" fmla="*/ 0 h 715479"/>
                  <a:gd name="connsiteX2" fmla="*/ 10434629 w 10455568"/>
                  <a:gd name="connsiteY2" fmla="*/ 8947 h 715479"/>
                  <a:gd name="connsiteX3" fmla="*/ 10249341 w 10455568"/>
                  <a:gd name="connsiteY3" fmla="*/ 73146 h 715479"/>
                  <a:gd name="connsiteX4" fmla="*/ 10172148 w 10455568"/>
                  <a:gd name="connsiteY4" fmla="*/ 103170 h 715479"/>
                  <a:gd name="connsiteX5" fmla="*/ 9994576 w 10455568"/>
                  <a:gd name="connsiteY5" fmla="*/ 156647 h 715479"/>
                  <a:gd name="connsiteX6" fmla="*/ 9894474 w 10455568"/>
                  <a:gd name="connsiteY6" fmla="*/ 192604 h 715479"/>
                  <a:gd name="connsiteX7" fmla="*/ 9647603 w 10455568"/>
                  <a:gd name="connsiteY7" fmla="*/ 242354 h 715479"/>
                  <a:gd name="connsiteX8" fmla="*/ 9392533 w 10455568"/>
                  <a:gd name="connsiteY8" fmla="*/ 291498 h 715479"/>
                  <a:gd name="connsiteX9" fmla="*/ 9252019 w 10455568"/>
                  <a:gd name="connsiteY9" fmla="*/ 311564 h 715479"/>
                  <a:gd name="connsiteX10" fmla="*/ 9129899 w 10455568"/>
                  <a:gd name="connsiteY10" fmla="*/ 336497 h 715479"/>
                  <a:gd name="connsiteX11" fmla="*/ 9023312 w 10455568"/>
                  <a:gd name="connsiteY11" fmla="*/ 354253 h 715479"/>
                  <a:gd name="connsiteX12" fmla="*/ 8853949 w 10455568"/>
                  <a:gd name="connsiteY12" fmla="*/ 387064 h 715479"/>
                  <a:gd name="connsiteX13" fmla="*/ 8783278 w 10455568"/>
                  <a:gd name="connsiteY13" fmla="*/ 397418 h 715479"/>
                  <a:gd name="connsiteX14" fmla="*/ 8615640 w 10455568"/>
                  <a:gd name="connsiteY14" fmla="*/ 408552 h 715479"/>
                  <a:gd name="connsiteX15" fmla="*/ 8557154 w 10455568"/>
                  <a:gd name="connsiteY15" fmla="*/ 409627 h 715479"/>
                  <a:gd name="connsiteX16" fmla="*/ 8442474 w 10455568"/>
                  <a:gd name="connsiteY16" fmla="*/ 381318 h 715479"/>
                  <a:gd name="connsiteX17" fmla="*/ 8428959 w 10455568"/>
                  <a:gd name="connsiteY17" fmla="*/ 379618 h 715479"/>
                  <a:gd name="connsiteX18" fmla="*/ 8354329 w 10455568"/>
                  <a:gd name="connsiteY18" fmla="*/ 370428 h 715479"/>
                  <a:gd name="connsiteX19" fmla="*/ 8313705 w 10455568"/>
                  <a:gd name="connsiteY19" fmla="*/ 368535 h 715479"/>
                  <a:gd name="connsiteX20" fmla="*/ 8158571 w 10455568"/>
                  <a:gd name="connsiteY20" fmla="*/ 349396 h 715479"/>
                  <a:gd name="connsiteX21" fmla="*/ 8069467 w 10455568"/>
                  <a:gd name="connsiteY21" fmla="*/ 341485 h 715479"/>
                  <a:gd name="connsiteX22" fmla="*/ 7998265 w 10455568"/>
                  <a:gd name="connsiteY22" fmla="*/ 348379 h 715479"/>
                  <a:gd name="connsiteX23" fmla="*/ 7873167 w 10455568"/>
                  <a:gd name="connsiteY23" fmla="*/ 359529 h 715479"/>
                  <a:gd name="connsiteX24" fmla="*/ 7833600 w 10455568"/>
                  <a:gd name="connsiteY24" fmla="*/ 368926 h 715479"/>
                  <a:gd name="connsiteX25" fmla="*/ 7651338 w 10455568"/>
                  <a:gd name="connsiteY25" fmla="*/ 362121 h 715479"/>
                  <a:gd name="connsiteX26" fmla="*/ 7548003 w 10455568"/>
                  <a:gd name="connsiteY26" fmla="*/ 367710 h 715479"/>
                  <a:gd name="connsiteX27" fmla="*/ 7430093 w 10455568"/>
                  <a:gd name="connsiteY27" fmla="*/ 351855 h 715479"/>
                  <a:gd name="connsiteX28" fmla="*/ 7396245 w 10455568"/>
                  <a:gd name="connsiteY28" fmla="*/ 355328 h 715479"/>
                  <a:gd name="connsiteX29" fmla="*/ 7358394 w 10455568"/>
                  <a:gd name="connsiteY29" fmla="*/ 359950 h 715479"/>
                  <a:gd name="connsiteX30" fmla="*/ 7241933 w 10455568"/>
                  <a:gd name="connsiteY30" fmla="*/ 369637 h 715479"/>
                  <a:gd name="connsiteX31" fmla="*/ 7171767 w 10455568"/>
                  <a:gd name="connsiteY31" fmla="*/ 383160 h 715479"/>
                  <a:gd name="connsiteX32" fmla="*/ 7036569 w 10455568"/>
                  <a:gd name="connsiteY32" fmla="*/ 387132 h 715479"/>
                  <a:gd name="connsiteX33" fmla="*/ 6987200 w 10455568"/>
                  <a:gd name="connsiteY33" fmla="*/ 398073 h 715479"/>
                  <a:gd name="connsiteX34" fmla="*/ 6861115 w 10455568"/>
                  <a:gd name="connsiteY34" fmla="*/ 407542 h 715479"/>
                  <a:gd name="connsiteX35" fmla="*/ 6747718 w 10455568"/>
                  <a:gd name="connsiteY35" fmla="*/ 410900 h 715479"/>
                  <a:gd name="connsiteX36" fmla="*/ 6638839 w 10455568"/>
                  <a:gd name="connsiteY36" fmla="*/ 420654 h 715479"/>
                  <a:gd name="connsiteX37" fmla="*/ 6561486 w 10455568"/>
                  <a:gd name="connsiteY37" fmla="*/ 435540 h 715479"/>
                  <a:gd name="connsiteX38" fmla="*/ 6477200 w 10455568"/>
                  <a:gd name="connsiteY38" fmla="*/ 447113 h 715479"/>
                  <a:gd name="connsiteX39" fmla="*/ 6246111 w 10455568"/>
                  <a:gd name="connsiteY39" fmla="*/ 497537 h 715479"/>
                  <a:gd name="connsiteX40" fmla="*/ 6202328 w 10455568"/>
                  <a:gd name="connsiteY40" fmla="*/ 492074 h 715479"/>
                  <a:gd name="connsiteX41" fmla="*/ 5956458 w 10455568"/>
                  <a:gd name="connsiteY41" fmla="*/ 500965 h 715479"/>
                  <a:gd name="connsiteX42" fmla="*/ 5903139 w 10455568"/>
                  <a:gd name="connsiteY42" fmla="*/ 505186 h 715479"/>
                  <a:gd name="connsiteX43" fmla="*/ 5757547 w 10455568"/>
                  <a:gd name="connsiteY43" fmla="*/ 480730 h 715479"/>
                  <a:gd name="connsiteX44" fmla="*/ 5540270 w 10455568"/>
                  <a:gd name="connsiteY44" fmla="*/ 550023 h 715479"/>
                  <a:gd name="connsiteX45" fmla="*/ 5338128 w 10455568"/>
                  <a:gd name="connsiteY45" fmla="*/ 631974 h 715479"/>
                  <a:gd name="connsiteX46" fmla="*/ 5312622 w 10455568"/>
                  <a:gd name="connsiteY46" fmla="*/ 642454 h 715479"/>
                  <a:gd name="connsiteX47" fmla="*/ 5239393 w 10455568"/>
                  <a:gd name="connsiteY47" fmla="*/ 662307 h 715479"/>
                  <a:gd name="connsiteX48" fmla="*/ 5147821 w 10455568"/>
                  <a:gd name="connsiteY48" fmla="*/ 673791 h 715479"/>
                  <a:gd name="connsiteX49" fmla="*/ 5032111 w 10455568"/>
                  <a:gd name="connsiteY49" fmla="*/ 694497 h 715479"/>
                  <a:gd name="connsiteX50" fmla="*/ 4937648 w 10455568"/>
                  <a:gd name="connsiteY50" fmla="*/ 684913 h 715479"/>
                  <a:gd name="connsiteX51" fmla="*/ 4805529 w 10455568"/>
                  <a:gd name="connsiteY51" fmla="*/ 670032 h 715479"/>
                  <a:gd name="connsiteX52" fmla="*/ 4681029 w 10455568"/>
                  <a:gd name="connsiteY52" fmla="*/ 655792 h 715479"/>
                  <a:gd name="connsiteX53" fmla="*/ 4643990 w 10455568"/>
                  <a:gd name="connsiteY53" fmla="*/ 685120 h 715479"/>
                  <a:gd name="connsiteX54" fmla="*/ 4585542 w 10455568"/>
                  <a:gd name="connsiteY54" fmla="*/ 712411 h 715479"/>
                  <a:gd name="connsiteX55" fmla="*/ 4516947 w 10455568"/>
                  <a:gd name="connsiteY55" fmla="*/ 689117 h 715479"/>
                  <a:gd name="connsiteX56" fmla="*/ 4356995 w 10455568"/>
                  <a:gd name="connsiteY56" fmla="*/ 642048 h 715479"/>
                  <a:gd name="connsiteX57" fmla="*/ 4258219 w 10455568"/>
                  <a:gd name="connsiteY57" fmla="*/ 646156 h 715479"/>
                  <a:gd name="connsiteX58" fmla="*/ 4042233 w 10455568"/>
                  <a:gd name="connsiteY58" fmla="*/ 636117 h 715479"/>
                  <a:gd name="connsiteX59" fmla="*/ 3899777 w 10455568"/>
                  <a:gd name="connsiteY59" fmla="*/ 610576 h 715479"/>
                  <a:gd name="connsiteX60" fmla="*/ 3796441 w 10455568"/>
                  <a:gd name="connsiteY60" fmla="*/ 577707 h 715479"/>
                  <a:gd name="connsiteX61" fmla="*/ 3648774 w 10455568"/>
                  <a:gd name="connsiteY61" fmla="*/ 535623 h 715479"/>
                  <a:gd name="connsiteX62" fmla="*/ 3502227 w 10455568"/>
                  <a:gd name="connsiteY62" fmla="*/ 518518 h 715479"/>
                  <a:gd name="connsiteX63" fmla="*/ 3395228 w 10455568"/>
                  <a:gd name="connsiteY63" fmla="*/ 491723 h 715479"/>
                  <a:gd name="connsiteX64" fmla="*/ 3265757 w 10455568"/>
                  <a:gd name="connsiteY64" fmla="*/ 477242 h 715479"/>
                  <a:gd name="connsiteX65" fmla="*/ 3158404 w 10455568"/>
                  <a:gd name="connsiteY65" fmla="*/ 483689 h 715479"/>
                  <a:gd name="connsiteX66" fmla="*/ 2990483 w 10455568"/>
                  <a:gd name="connsiteY66" fmla="*/ 499212 h 715479"/>
                  <a:gd name="connsiteX67" fmla="*/ 2779802 w 10455568"/>
                  <a:gd name="connsiteY67" fmla="*/ 443069 h 715479"/>
                  <a:gd name="connsiteX68" fmla="*/ 2695508 w 10455568"/>
                  <a:gd name="connsiteY68" fmla="*/ 433082 h 715479"/>
                  <a:gd name="connsiteX69" fmla="*/ 2616713 w 10455568"/>
                  <a:gd name="connsiteY69" fmla="*/ 431172 h 715479"/>
                  <a:gd name="connsiteX70" fmla="*/ 2447364 w 10455568"/>
                  <a:gd name="connsiteY70" fmla="*/ 395810 h 715479"/>
                  <a:gd name="connsiteX71" fmla="*/ 2378751 w 10455568"/>
                  <a:gd name="connsiteY71" fmla="*/ 385044 h 715479"/>
                  <a:gd name="connsiteX72" fmla="*/ 2284230 w 10455568"/>
                  <a:gd name="connsiteY72" fmla="*/ 391782 h 715479"/>
                  <a:gd name="connsiteX73" fmla="*/ 2110801 w 10455568"/>
                  <a:gd name="connsiteY73" fmla="*/ 382042 h 715479"/>
                  <a:gd name="connsiteX74" fmla="*/ 1934854 w 10455568"/>
                  <a:gd name="connsiteY74" fmla="*/ 331108 h 715479"/>
                  <a:gd name="connsiteX75" fmla="*/ 1862479 w 10455568"/>
                  <a:gd name="connsiteY75" fmla="*/ 342158 h 715479"/>
                  <a:gd name="connsiteX76" fmla="*/ 1836283 w 10455568"/>
                  <a:gd name="connsiteY76" fmla="*/ 342488 h 715479"/>
                  <a:gd name="connsiteX77" fmla="*/ 1599327 w 10455568"/>
                  <a:gd name="connsiteY77" fmla="*/ 323970 h 715479"/>
                  <a:gd name="connsiteX78" fmla="*/ 1575578 w 10455568"/>
                  <a:gd name="connsiteY78" fmla="*/ 321802 h 715479"/>
                  <a:gd name="connsiteX79" fmla="*/ 1463288 w 10455568"/>
                  <a:gd name="connsiteY79" fmla="*/ 298576 h 715479"/>
                  <a:gd name="connsiteX80" fmla="*/ 1184165 w 10455568"/>
                  <a:gd name="connsiteY80" fmla="*/ 298373 h 715479"/>
                  <a:gd name="connsiteX81" fmla="*/ 1166899 w 10455568"/>
                  <a:gd name="connsiteY81" fmla="*/ 297220 h 715479"/>
                  <a:gd name="connsiteX82" fmla="*/ 1074855 w 10455568"/>
                  <a:gd name="connsiteY82" fmla="*/ 318934 h 715479"/>
                  <a:gd name="connsiteX83" fmla="*/ 1030232 w 10455568"/>
                  <a:gd name="connsiteY83" fmla="*/ 343829 h 715479"/>
                  <a:gd name="connsiteX84" fmla="*/ 959854 w 10455568"/>
                  <a:gd name="connsiteY84" fmla="*/ 371351 h 715479"/>
                  <a:gd name="connsiteX85" fmla="*/ 887350 w 10455568"/>
                  <a:gd name="connsiteY85" fmla="*/ 384742 h 715479"/>
                  <a:gd name="connsiteX86" fmla="*/ 762349 w 10455568"/>
                  <a:gd name="connsiteY86" fmla="*/ 358882 h 715479"/>
                  <a:gd name="connsiteX87" fmla="*/ 717454 w 10455568"/>
                  <a:gd name="connsiteY87" fmla="*/ 358448 h 715479"/>
                  <a:gd name="connsiteX88" fmla="*/ 616859 w 10455568"/>
                  <a:gd name="connsiteY88" fmla="*/ 348700 h 715479"/>
                  <a:gd name="connsiteX89" fmla="*/ 529939 w 10455568"/>
                  <a:gd name="connsiteY89" fmla="*/ 355789 h 715479"/>
                  <a:gd name="connsiteX90" fmla="*/ 461851 w 10455568"/>
                  <a:gd name="connsiteY90" fmla="*/ 386945 h 715479"/>
                  <a:gd name="connsiteX91" fmla="*/ 360707 w 10455568"/>
                  <a:gd name="connsiteY91" fmla="*/ 399082 h 715479"/>
                  <a:gd name="connsiteX92" fmla="*/ 293863 w 10455568"/>
                  <a:gd name="connsiteY92" fmla="*/ 384410 h 715479"/>
                  <a:gd name="connsiteX93" fmla="*/ 280347 w 10455568"/>
                  <a:gd name="connsiteY93" fmla="*/ 382711 h 715479"/>
                  <a:gd name="connsiteX94" fmla="*/ 108881 w 10455568"/>
                  <a:gd name="connsiteY94" fmla="*/ 393231 h 715479"/>
                  <a:gd name="connsiteX95" fmla="*/ 53435 w 10455568"/>
                  <a:gd name="connsiteY95" fmla="*/ 397222 h 715479"/>
                  <a:gd name="connsiteX96" fmla="*/ 0 w 10455568"/>
                  <a:gd name="connsiteY96" fmla="*/ 409348 h 715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10455568" h="715479">
                    <a:moveTo>
                      <a:pt x="0" y="0"/>
                    </a:moveTo>
                    <a:lnTo>
                      <a:pt x="10455568" y="0"/>
                    </a:lnTo>
                    <a:lnTo>
                      <a:pt x="10434629" y="8947"/>
                    </a:lnTo>
                    <a:cubicBezTo>
                      <a:pt x="10373917" y="32898"/>
                      <a:pt x="10311087" y="51455"/>
                      <a:pt x="10249341" y="73146"/>
                    </a:cubicBezTo>
                    <a:cubicBezTo>
                      <a:pt x="10223176" y="82504"/>
                      <a:pt x="10198388" y="94974"/>
                      <a:pt x="10172148" y="103170"/>
                    </a:cubicBezTo>
                    <a:cubicBezTo>
                      <a:pt x="10113395" y="121743"/>
                      <a:pt x="10053617" y="138053"/>
                      <a:pt x="9994576" y="156647"/>
                    </a:cubicBezTo>
                    <a:cubicBezTo>
                      <a:pt x="9960929" y="167389"/>
                      <a:pt x="9928899" y="184724"/>
                      <a:pt x="9894474" y="192604"/>
                    </a:cubicBezTo>
                    <a:cubicBezTo>
                      <a:pt x="9812718" y="211289"/>
                      <a:pt x="9730121" y="226242"/>
                      <a:pt x="9647603" y="242354"/>
                    </a:cubicBezTo>
                    <a:cubicBezTo>
                      <a:pt x="9562500" y="258935"/>
                      <a:pt x="9477721" y="276078"/>
                      <a:pt x="9392533" y="291498"/>
                    </a:cubicBezTo>
                    <a:cubicBezTo>
                      <a:pt x="9345891" y="299632"/>
                      <a:pt x="9298681" y="303723"/>
                      <a:pt x="9252019" y="311564"/>
                    </a:cubicBezTo>
                    <a:cubicBezTo>
                      <a:pt x="9211115" y="318433"/>
                      <a:pt x="9170740" y="328758"/>
                      <a:pt x="9129899" y="336497"/>
                    </a:cubicBezTo>
                    <a:cubicBezTo>
                      <a:pt x="9094507" y="342987"/>
                      <a:pt x="9058706" y="347759"/>
                      <a:pt x="9023312" y="354253"/>
                    </a:cubicBezTo>
                    <a:cubicBezTo>
                      <a:pt x="8966639" y="364814"/>
                      <a:pt x="8910315" y="376230"/>
                      <a:pt x="8853949" y="387064"/>
                    </a:cubicBezTo>
                    <a:cubicBezTo>
                      <a:pt x="8830350" y="391295"/>
                      <a:pt x="8805902" y="400245"/>
                      <a:pt x="8783278" y="397418"/>
                    </a:cubicBezTo>
                    <a:cubicBezTo>
                      <a:pt x="8726267" y="390232"/>
                      <a:pt x="8671093" y="397198"/>
                      <a:pt x="8615640" y="408552"/>
                    </a:cubicBezTo>
                    <a:cubicBezTo>
                      <a:pt x="8596680" y="412471"/>
                      <a:pt x="8576049" y="413291"/>
                      <a:pt x="8557154" y="409627"/>
                    </a:cubicBezTo>
                    <a:cubicBezTo>
                      <a:pt x="8518491" y="402356"/>
                      <a:pt x="8480716" y="390947"/>
                      <a:pt x="8442474" y="381318"/>
                    </a:cubicBezTo>
                    <a:cubicBezTo>
                      <a:pt x="8438313" y="380145"/>
                      <a:pt x="8433365" y="380189"/>
                      <a:pt x="8428959" y="379618"/>
                    </a:cubicBezTo>
                    <a:cubicBezTo>
                      <a:pt x="8403970" y="376366"/>
                      <a:pt x="8379279" y="373098"/>
                      <a:pt x="8354329" y="370428"/>
                    </a:cubicBezTo>
                    <a:cubicBezTo>
                      <a:pt x="8340833" y="369017"/>
                      <a:pt x="8327184" y="369657"/>
                      <a:pt x="8313705" y="368535"/>
                    </a:cubicBezTo>
                    <a:cubicBezTo>
                      <a:pt x="8261532" y="363935"/>
                      <a:pt x="8205623" y="381441"/>
                      <a:pt x="8158571" y="349396"/>
                    </a:cubicBezTo>
                    <a:cubicBezTo>
                      <a:pt x="8128030" y="328752"/>
                      <a:pt x="8100257" y="335890"/>
                      <a:pt x="8069467" y="341485"/>
                    </a:cubicBezTo>
                    <a:cubicBezTo>
                      <a:pt x="8046153" y="345696"/>
                      <a:pt x="8022024" y="346466"/>
                      <a:pt x="7998265" y="348379"/>
                    </a:cubicBezTo>
                    <a:cubicBezTo>
                      <a:pt x="7956565" y="352093"/>
                      <a:pt x="7914826" y="355232"/>
                      <a:pt x="7873167" y="359529"/>
                    </a:cubicBezTo>
                    <a:cubicBezTo>
                      <a:pt x="7859864" y="361016"/>
                      <a:pt x="7846730" y="369197"/>
                      <a:pt x="7833600" y="368926"/>
                    </a:cubicBezTo>
                    <a:cubicBezTo>
                      <a:pt x="7772906" y="367528"/>
                      <a:pt x="7711993" y="362939"/>
                      <a:pt x="7651338" y="362121"/>
                    </a:cubicBezTo>
                    <a:cubicBezTo>
                      <a:pt x="7616924" y="361556"/>
                      <a:pt x="7582209" y="369456"/>
                      <a:pt x="7548003" y="367710"/>
                    </a:cubicBezTo>
                    <a:cubicBezTo>
                      <a:pt x="7508539" y="365739"/>
                      <a:pt x="7469448" y="356458"/>
                      <a:pt x="7430093" y="351855"/>
                    </a:cubicBezTo>
                    <a:cubicBezTo>
                      <a:pt x="7419227" y="350559"/>
                      <a:pt x="7407516" y="353979"/>
                      <a:pt x="7396245" y="355328"/>
                    </a:cubicBezTo>
                    <a:cubicBezTo>
                      <a:pt x="7383524" y="356781"/>
                      <a:pt x="7371134" y="358791"/>
                      <a:pt x="7358394" y="359950"/>
                    </a:cubicBezTo>
                    <a:cubicBezTo>
                      <a:pt x="7319573" y="363179"/>
                      <a:pt x="7280655" y="364958"/>
                      <a:pt x="7241933" y="369637"/>
                    </a:cubicBezTo>
                    <a:cubicBezTo>
                      <a:pt x="7218235" y="372418"/>
                      <a:pt x="7194108" y="386008"/>
                      <a:pt x="7171767" y="383160"/>
                    </a:cubicBezTo>
                    <a:cubicBezTo>
                      <a:pt x="7126248" y="377813"/>
                      <a:pt x="7082583" y="399728"/>
                      <a:pt x="7036569" y="387132"/>
                    </a:cubicBezTo>
                    <a:cubicBezTo>
                      <a:pt x="7022328" y="383442"/>
                      <a:pt x="7003983" y="396347"/>
                      <a:pt x="6987200" y="398073"/>
                    </a:cubicBezTo>
                    <a:cubicBezTo>
                      <a:pt x="6945251" y="402388"/>
                      <a:pt x="6903183" y="404965"/>
                      <a:pt x="6861115" y="407542"/>
                    </a:cubicBezTo>
                    <a:cubicBezTo>
                      <a:pt x="6823394" y="409822"/>
                      <a:pt x="6784520" y="416550"/>
                      <a:pt x="6747718" y="410900"/>
                    </a:cubicBezTo>
                    <a:cubicBezTo>
                      <a:pt x="6709137" y="404791"/>
                      <a:pt x="6674999" y="408284"/>
                      <a:pt x="6638839" y="420654"/>
                    </a:cubicBezTo>
                    <a:cubicBezTo>
                      <a:pt x="6614066" y="429044"/>
                      <a:pt x="6587444" y="431733"/>
                      <a:pt x="6561486" y="435540"/>
                    </a:cubicBezTo>
                    <a:cubicBezTo>
                      <a:pt x="6533513" y="439778"/>
                      <a:pt x="6502069" y="435804"/>
                      <a:pt x="6477200" y="447113"/>
                    </a:cubicBezTo>
                    <a:cubicBezTo>
                      <a:pt x="6403159" y="480713"/>
                      <a:pt x="6325566" y="492119"/>
                      <a:pt x="6246111" y="497537"/>
                    </a:cubicBezTo>
                    <a:cubicBezTo>
                      <a:pt x="6231608" y="498524"/>
                      <a:pt x="6216540" y="495475"/>
                      <a:pt x="6202328" y="492074"/>
                    </a:cubicBezTo>
                    <a:cubicBezTo>
                      <a:pt x="6119346" y="471508"/>
                      <a:pt x="6038018" y="479381"/>
                      <a:pt x="5956458" y="500965"/>
                    </a:cubicBezTo>
                    <a:cubicBezTo>
                      <a:pt x="5939584" y="505613"/>
                      <a:pt x="5920486" y="507499"/>
                      <a:pt x="5903139" y="505186"/>
                    </a:cubicBezTo>
                    <a:cubicBezTo>
                      <a:pt x="5854306" y="498315"/>
                      <a:pt x="5806470" y="484677"/>
                      <a:pt x="5757547" y="480730"/>
                    </a:cubicBezTo>
                    <a:cubicBezTo>
                      <a:pt x="5676701" y="474297"/>
                      <a:pt x="5610121" y="519038"/>
                      <a:pt x="5540270" y="550023"/>
                    </a:cubicBezTo>
                    <a:cubicBezTo>
                      <a:pt x="5473801" y="579316"/>
                      <a:pt x="5419599" y="638949"/>
                      <a:pt x="5338128" y="631974"/>
                    </a:cubicBezTo>
                    <a:cubicBezTo>
                      <a:pt x="5329931" y="631367"/>
                      <a:pt x="5321476" y="639812"/>
                      <a:pt x="5312622" y="642454"/>
                    </a:cubicBezTo>
                    <a:cubicBezTo>
                      <a:pt x="5288350" y="649647"/>
                      <a:pt x="5264155" y="657994"/>
                      <a:pt x="5239393" y="662307"/>
                    </a:cubicBezTo>
                    <a:cubicBezTo>
                      <a:pt x="5209181" y="667862"/>
                      <a:pt x="5178072" y="668817"/>
                      <a:pt x="5147821" y="673791"/>
                    </a:cubicBezTo>
                    <a:cubicBezTo>
                      <a:pt x="5108908" y="679940"/>
                      <a:pt x="5070972" y="691848"/>
                      <a:pt x="5032111" y="694497"/>
                    </a:cubicBezTo>
                    <a:cubicBezTo>
                      <a:pt x="5000793" y="696632"/>
                      <a:pt x="4969032" y="688019"/>
                      <a:pt x="4937648" y="684913"/>
                    </a:cubicBezTo>
                    <a:cubicBezTo>
                      <a:pt x="4893363" y="680649"/>
                      <a:pt x="4845361" y="685962"/>
                      <a:pt x="4805529" y="670032"/>
                    </a:cubicBezTo>
                    <a:cubicBezTo>
                      <a:pt x="4763006" y="653119"/>
                      <a:pt x="4723244" y="646796"/>
                      <a:pt x="4681029" y="655792"/>
                    </a:cubicBezTo>
                    <a:cubicBezTo>
                      <a:pt x="4666957" y="658791"/>
                      <a:pt x="4649519" y="672217"/>
                      <a:pt x="4643990" y="685120"/>
                    </a:cubicBezTo>
                    <a:cubicBezTo>
                      <a:pt x="4631676" y="713928"/>
                      <a:pt x="4612585" y="720184"/>
                      <a:pt x="4585542" y="712411"/>
                    </a:cubicBezTo>
                    <a:cubicBezTo>
                      <a:pt x="4562077" y="705853"/>
                      <a:pt x="4533672" y="703713"/>
                      <a:pt x="4516947" y="689117"/>
                    </a:cubicBezTo>
                    <a:cubicBezTo>
                      <a:pt x="4469552" y="647774"/>
                      <a:pt x="4412904" y="650180"/>
                      <a:pt x="4356995" y="642048"/>
                    </a:cubicBezTo>
                    <a:cubicBezTo>
                      <a:pt x="4322867" y="637088"/>
                      <a:pt x="4291523" y="638934"/>
                      <a:pt x="4258219" y="646156"/>
                    </a:cubicBezTo>
                    <a:cubicBezTo>
                      <a:pt x="4185895" y="662159"/>
                      <a:pt x="4113776" y="651342"/>
                      <a:pt x="4042233" y="636117"/>
                    </a:cubicBezTo>
                    <a:cubicBezTo>
                      <a:pt x="3994923" y="625941"/>
                      <a:pt x="3946812" y="621063"/>
                      <a:pt x="3899777" y="610576"/>
                    </a:cubicBezTo>
                    <a:cubicBezTo>
                      <a:pt x="3864554" y="602488"/>
                      <a:pt x="3829196" y="592371"/>
                      <a:pt x="3796441" y="577707"/>
                    </a:cubicBezTo>
                    <a:cubicBezTo>
                      <a:pt x="3748937" y="556178"/>
                      <a:pt x="3706395" y="521788"/>
                      <a:pt x="3648774" y="535623"/>
                    </a:cubicBezTo>
                    <a:cubicBezTo>
                      <a:pt x="3598036" y="547820"/>
                      <a:pt x="3550396" y="532716"/>
                      <a:pt x="3502227" y="518518"/>
                    </a:cubicBezTo>
                    <a:cubicBezTo>
                      <a:pt x="3466848" y="508111"/>
                      <a:pt x="3431455" y="497410"/>
                      <a:pt x="3395228" y="491723"/>
                    </a:cubicBezTo>
                    <a:cubicBezTo>
                      <a:pt x="3352235" y="485040"/>
                      <a:pt x="3304663" y="492363"/>
                      <a:pt x="3265757" y="477242"/>
                    </a:cubicBezTo>
                    <a:cubicBezTo>
                      <a:pt x="3225052" y="461369"/>
                      <a:pt x="3193136" y="476075"/>
                      <a:pt x="3158404" y="483689"/>
                    </a:cubicBezTo>
                    <a:cubicBezTo>
                      <a:pt x="3102986" y="495623"/>
                      <a:pt x="3048333" y="514498"/>
                      <a:pt x="2990483" y="499212"/>
                    </a:cubicBezTo>
                    <a:cubicBezTo>
                      <a:pt x="2920173" y="480697"/>
                      <a:pt x="2850324" y="460405"/>
                      <a:pt x="2779802" y="443069"/>
                    </a:cubicBezTo>
                    <a:cubicBezTo>
                      <a:pt x="2752548" y="436477"/>
                      <a:pt x="2723606" y="434954"/>
                      <a:pt x="2695508" y="433082"/>
                    </a:cubicBezTo>
                    <a:cubicBezTo>
                      <a:pt x="2668903" y="431690"/>
                      <a:pt x="2637847" y="441965"/>
                      <a:pt x="2616713" y="431172"/>
                    </a:cubicBezTo>
                    <a:cubicBezTo>
                      <a:pt x="2562378" y="403411"/>
                      <a:pt x="2507687" y="391698"/>
                      <a:pt x="2447364" y="395810"/>
                    </a:cubicBezTo>
                    <a:cubicBezTo>
                      <a:pt x="2424744" y="397352"/>
                      <a:pt x="2401814" y="385802"/>
                      <a:pt x="2378751" y="385044"/>
                    </a:cubicBezTo>
                    <a:cubicBezTo>
                      <a:pt x="2347229" y="384281"/>
                      <a:pt x="2310735" y="378901"/>
                      <a:pt x="2284230" y="391782"/>
                    </a:cubicBezTo>
                    <a:cubicBezTo>
                      <a:pt x="2221919" y="422248"/>
                      <a:pt x="2168532" y="404037"/>
                      <a:pt x="2110801" y="382042"/>
                    </a:cubicBezTo>
                    <a:cubicBezTo>
                      <a:pt x="2053961" y="360279"/>
                      <a:pt x="1994577" y="343935"/>
                      <a:pt x="1934854" y="331108"/>
                    </a:cubicBezTo>
                    <a:cubicBezTo>
                      <a:pt x="1912400" y="326519"/>
                      <a:pt x="1886705" y="338470"/>
                      <a:pt x="1862479" y="342158"/>
                    </a:cubicBezTo>
                    <a:cubicBezTo>
                      <a:pt x="1853818" y="343333"/>
                      <a:pt x="1844309" y="344855"/>
                      <a:pt x="1836283" y="342488"/>
                    </a:cubicBezTo>
                    <a:cubicBezTo>
                      <a:pt x="1758698" y="319808"/>
                      <a:pt x="1680403" y="303878"/>
                      <a:pt x="1599327" y="323970"/>
                    </a:cubicBezTo>
                    <a:cubicBezTo>
                      <a:pt x="1591888" y="325937"/>
                      <a:pt x="1583257" y="323319"/>
                      <a:pt x="1575578" y="321802"/>
                    </a:cubicBezTo>
                    <a:cubicBezTo>
                      <a:pt x="1538035" y="313873"/>
                      <a:pt x="1500950" y="299795"/>
                      <a:pt x="1463288" y="298576"/>
                    </a:cubicBezTo>
                    <a:cubicBezTo>
                      <a:pt x="1370438" y="295582"/>
                      <a:pt x="1277384" y="298137"/>
                      <a:pt x="1184165" y="298373"/>
                    </a:cubicBezTo>
                    <a:cubicBezTo>
                      <a:pt x="1178344" y="298480"/>
                      <a:pt x="1172255" y="298896"/>
                      <a:pt x="1166899" y="297220"/>
                    </a:cubicBezTo>
                    <a:cubicBezTo>
                      <a:pt x="1131827" y="287082"/>
                      <a:pt x="1102238" y="293180"/>
                      <a:pt x="1074855" y="318934"/>
                    </a:cubicBezTo>
                    <a:cubicBezTo>
                      <a:pt x="1062808" y="330244"/>
                      <a:pt x="1045783" y="336940"/>
                      <a:pt x="1030232" y="343829"/>
                    </a:cubicBezTo>
                    <a:cubicBezTo>
                      <a:pt x="1007334" y="354132"/>
                      <a:pt x="983839" y="364180"/>
                      <a:pt x="959854" y="371351"/>
                    </a:cubicBezTo>
                    <a:cubicBezTo>
                      <a:pt x="936141" y="378210"/>
                      <a:pt x="910825" y="387219"/>
                      <a:pt x="887350" y="384742"/>
                    </a:cubicBezTo>
                    <a:cubicBezTo>
                      <a:pt x="845096" y="380339"/>
                      <a:pt x="804258" y="366810"/>
                      <a:pt x="762349" y="358882"/>
                    </a:cubicBezTo>
                    <a:cubicBezTo>
                      <a:pt x="747884" y="356082"/>
                      <a:pt x="732263" y="357732"/>
                      <a:pt x="717454" y="358448"/>
                    </a:cubicBezTo>
                    <a:cubicBezTo>
                      <a:pt x="683463" y="359893"/>
                      <a:pt x="649238" y="370675"/>
                      <a:pt x="616859" y="348700"/>
                    </a:cubicBezTo>
                    <a:cubicBezTo>
                      <a:pt x="586900" y="328019"/>
                      <a:pt x="558641" y="336644"/>
                      <a:pt x="529939" y="355789"/>
                    </a:cubicBezTo>
                    <a:cubicBezTo>
                      <a:pt x="509309" y="369433"/>
                      <a:pt x="485605" y="380664"/>
                      <a:pt x="461851" y="386945"/>
                    </a:cubicBezTo>
                    <a:cubicBezTo>
                      <a:pt x="429225" y="395576"/>
                      <a:pt x="396634" y="400422"/>
                      <a:pt x="360707" y="399082"/>
                    </a:cubicBezTo>
                    <a:cubicBezTo>
                      <a:pt x="335299" y="398193"/>
                      <a:pt x="314629" y="398437"/>
                      <a:pt x="293863" y="384410"/>
                    </a:cubicBezTo>
                    <a:cubicBezTo>
                      <a:pt x="290517" y="382308"/>
                      <a:pt x="284678" y="382122"/>
                      <a:pt x="280347" y="382711"/>
                    </a:cubicBezTo>
                    <a:cubicBezTo>
                      <a:pt x="223554" y="391535"/>
                      <a:pt x="166827" y="392780"/>
                      <a:pt x="108881" y="393231"/>
                    </a:cubicBezTo>
                    <a:cubicBezTo>
                      <a:pt x="90460" y="393322"/>
                      <a:pt x="71882" y="394571"/>
                      <a:pt x="53435" y="397222"/>
                    </a:cubicBezTo>
                    <a:lnTo>
                      <a:pt x="0" y="409348"/>
                    </a:lnTo>
                    <a:close/>
                  </a:path>
                </a:pathLst>
              </a:custGeom>
              <a:blipFill>
                <a:blip r:embed="rId2">
                  <a:alphaModFix amt="57000"/>
                </a:blip>
                <a:tile tx="0" ty="0" sx="100000" sy="10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4" name="TextBox 3">
            <a:extLst>
              <a:ext uri="{FF2B5EF4-FFF2-40B4-BE49-F238E27FC236}">
                <a16:creationId xmlns:a16="http://schemas.microsoft.com/office/drawing/2014/main" id="{DC848C7A-1C08-3C7D-D52D-1CE73D61F10D}"/>
              </a:ext>
            </a:extLst>
          </p:cNvPr>
          <p:cNvSpPr txBox="1"/>
          <p:nvPr/>
        </p:nvSpPr>
        <p:spPr>
          <a:xfrm>
            <a:off x="1716088" y="4856849"/>
            <a:ext cx="3920737" cy="646331"/>
          </a:xfrm>
          <a:prstGeom prst="rect">
            <a:avLst/>
          </a:prstGeom>
          <a:noFill/>
        </p:spPr>
        <p:txBody>
          <a:bodyPr wrap="square" rtlCol="0">
            <a:spAutoFit/>
          </a:bodyPr>
          <a:lstStyle/>
          <a:p>
            <a:r>
              <a:rPr lang="en-US" dirty="0">
                <a:solidFill>
                  <a:schemeClr val="bg1"/>
                </a:solidFill>
              </a:rPr>
              <a:t>Curse of Knowledge</a:t>
            </a:r>
          </a:p>
          <a:p>
            <a:r>
              <a:rPr lang="en-US" dirty="0">
                <a:solidFill>
                  <a:schemeClr val="bg1"/>
                </a:solidFill>
              </a:rPr>
              <a:t>Elizabeth Newton, Stanford</a:t>
            </a:r>
          </a:p>
        </p:txBody>
      </p:sp>
    </p:spTree>
    <p:extLst>
      <p:ext uri="{BB962C8B-B14F-4D97-AF65-F5344CB8AC3E}">
        <p14:creationId xmlns:p14="http://schemas.microsoft.com/office/powerpoint/2010/main" val="1109216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C7FAE6E8-1D9E-4905-AAFE-978D331822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5F9D1CBF-A219-4C01-85A0-9DF6151EE27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79015" y="0"/>
            <a:ext cx="712985" cy="6858000"/>
            <a:chOff x="11479015" y="0"/>
            <a:chExt cx="712985" cy="6858000"/>
          </a:xfrm>
          <a:effectLst>
            <a:outerShdw blurRad="381000" dist="152400" dir="10800000" algn="ctr" rotWithShape="0">
              <a:schemeClr val="bg1">
                <a:alpha val="10000"/>
              </a:schemeClr>
            </a:outerShdw>
          </a:effectLst>
        </p:grpSpPr>
        <p:sp>
          <p:nvSpPr>
            <p:cNvPr id="18" name="Freeform: Shape 17">
              <a:extLst>
                <a:ext uri="{FF2B5EF4-FFF2-40B4-BE49-F238E27FC236}">
                  <a16:creationId xmlns:a16="http://schemas.microsoft.com/office/drawing/2014/main" id="{D9FC63AB-02B8-4DDD-8778-397188A370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479018" y="0"/>
              <a:ext cx="712982" cy="6858000"/>
            </a:xfrm>
            <a:custGeom>
              <a:avLst/>
              <a:gdLst>
                <a:gd name="connsiteX0" fmla="*/ 280560 w 712982"/>
                <a:gd name="connsiteY0" fmla="*/ 0 h 6858000"/>
                <a:gd name="connsiteX1" fmla="*/ 712982 w 712982"/>
                <a:gd name="connsiteY1" fmla="*/ 0 h 6858000"/>
                <a:gd name="connsiteX2" fmla="*/ 712982 w 712982"/>
                <a:gd name="connsiteY2" fmla="*/ 6858000 h 6858000"/>
                <a:gd name="connsiteX3" fmla="*/ 372527 w 712982"/>
                <a:gd name="connsiteY3" fmla="*/ 6858000 h 6858000"/>
                <a:gd name="connsiteX4" fmla="*/ 372901 w 712982"/>
                <a:gd name="connsiteY4" fmla="*/ 6835810 h 6858000"/>
                <a:gd name="connsiteX5" fmla="*/ 363017 w 712982"/>
                <a:gd name="connsiteY5" fmla="*/ 6518145 h 6858000"/>
                <a:gd name="connsiteX6" fmla="*/ 310498 w 712982"/>
                <a:gd name="connsiteY6" fmla="*/ 6393936 h 6858000"/>
                <a:gd name="connsiteX7" fmla="*/ 305420 w 712982"/>
                <a:gd name="connsiteY7" fmla="*/ 6355564 h 6858000"/>
                <a:gd name="connsiteX8" fmla="*/ 311030 w 712982"/>
                <a:gd name="connsiteY8" fmla="*/ 6267729 h 6858000"/>
                <a:gd name="connsiteX9" fmla="*/ 281440 w 712982"/>
                <a:gd name="connsiteY9" fmla="*/ 6090959 h 6858000"/>
                <a:gd name="connsiteX10" fmla="*/ 258928 w 712982"/>
                <a:gd name="connsiteY10" fmla="*/ 6026981 h 6858000"/>
                <a:gd name="connsiteX11" fmla="*/ 245105 w 712982"/>
                <a:gd name="connsiteY11" fmla="*/ 5991615 h 6858000"/>
                <a:gd name="connsiteX12" fmla="*/ 197441 w 712982"/>
                <a:gd name="connsiteY12" fmla="*/ 5807458 h 6858000"/>
                <a:gd name="connsiteX13" fmla="*/ 159115 w 712982"/>
                <a:gd name="connsiteY13" fmla="*/ 5727356 h 6858000"/>
                <a:gd name="connsiteX14" fmla="*/ 152306 w 712982"/>
                <a:gd name="connsiteY14" fmla="*/ 5705270 h 6858000"/>
                <a:gd name="connsiteX15" fmla="*/ 150939 w 712982"/>
                <a:gd name="connsiteY15" fmla="*/ 5580441 h 6858000"/>
                <a:gd name="connsiteX16" fmla="*/ 187956 w 712982"/>
                <a:gd name="connsiteY16" fmla="*/ 5482729 h 6858000"/>
                <a:gd name="connsiteX17" fmla="*/ 201902 w 712982"/>
                <a:gd name="connsiteY17" fmla="*/ 5463053 h 6858000"/>
                <a:gd name="connsiteX18" fmla="*/ 168174 w 712982"/>
                <a:gd name="connsiteY18" fmla="*/ 5205662 h 6858000"/>
                <a:gd name="connsiteX19" fmla="*/ 157186 w 712982"/>
                <a:gd name="connsiteY19" fmla="*/ 5166766 h 6858000"/>
                <a:gd name="connsiteX20" fmla="*/ 163999 w 712982"/>
                <a:gd name="connsiteY20" fmla="*/ 4972256 h 6858000"/>
                <a:gd name="connsiteX21" fmla="*/ 163388 w 712982"/>
                <a:gd name="connsiteY21" fmla="*/ 4915833 h 6858000"/>
                <a:gd name="connsiteX22" fmla="*/ 166361 w 712982"/>
                <a:gd name="connsiteY22" fmla="*/ 4712964 h 6858000"/>
                <a:gd name="connsiteX23" fmla="*/ 140122 w 712982"/>
                <a:gd name="connsiteY23" fmla="*/ 4687152 h 6858000"/>
                <a:gd name="connsiteX24" fmla="*/ 73058 w 712982"/>
                <a:gd name="connsiteY24" fmla="*/ 4611951 h 6858000"/>
                <a:gd name="connsiteX25" fmla="*/ 3979 w 712982"/>
                <a:gd name="connsiteY25" fmla="*/ 4456771 h 6858000"/>
                <a:gd name="connsiteX26" fmla="*/ 2091 w 712982"/>
                <a:gd name="connsiteY26" fmla="*/ 4412781 h 6858000"/>
                <a:gd name="connsiteX27" fmla="*/ 75905 w 712982"/>
                <a:gd name="connsiteY27" fmla="*/ 4292897 h 6858000"/>
                <a:gd name="connsiteX28" fmla="*/ 104434 w 712982"/>
                <a:gd name="connsiteY28" fmla="*/ 4235333 h 6858000"/>
                <a:gd name="connsiteX29" fmla="*/ 151065 w 712982"/>
                <a:gd name="connsiteY29" fmla="*/ 4075686 h 6858000"/>
                <a:gd name="connsiteX30" fmla="*/ 161243 w 712982"/>
                <a:gd name="connsiteY30" fmla="*/ 4061695 h 6858000"/>
                <a:gd name="connsiteX31" fmla="*/ 286285 w 712982"/>
                <a:gd name="connsiteY31" fmla="*/ 3933862 h 6858000"/>
                <a:gd name="connsiteX32" fmla="*/ 306926 w 712982"/>
                <a:gd name="connsiteY32" fmla="*/ 3905847 h 6858000"/>
                <a:gd name="connsiteX33" fmla="*/ 340015 w 712982"/>
                <a:gd name="connsiteY33" fmla="*/ 3871199 h 6858000"/>
                <a:gd name="connsiteX34" fmla="*/ 400111 w 712982"/>
                <a:gd name="connsiteY34" fmla="*/ 3767743 h 6858000"/>
                <a:gd name="connsiteX35" fmla="*/ 409694 w 712982"/>
                <a:gd name="connsiteY35" fmla="*/ 3646690 h 6858000"/>
                <a:gd name="connsiteX36" fmla="*/ 428447 w 712982"/>
                <a:gd name="connsiteY36" fmla="*/ 3499752 h 6858000"/>
                <a:gd name="connsiteX37" fmla="*/ 445033 w 712982"/>
                <a:gd name="connsiteY37" fmla="*/ 3437349 h 6858000"/>
                <a:gd name="connsiteX38" fmla="*/ 471431 w 712982"/>
                <a:gd name="connsiteY38" fmla="*/ 3272018 h 6858000"/>
                <a:gd name="connsiteX39" fmla="*/ 495919 w 712982"/>
                <a:gd name="connsiteY39" fmla="*/ 3153432 h 6858000"/>
                <a:gd name="connsiteX40" fmla="*/ 499541 w 712982"/>
                <a:gd name="connsiteY40" fmla="*/ 2985907 h 6858000"/>
                <a:gd name="connsiteX41" fmla="*/ 491640 w 712982"/>
                <a:gd name="connsiteY41" fmla="*/ 2905697 h 6858000"/>
                <a:gd name="connsiteX42" fmla="*/ 586592 w 712982"/>
                <a:gd name="connsiteY42" fmla="*/ 2746325 h 6858000"/>
                <a:gd name="connsiteX43" fmla="*/ 647211 w 712982"/>
                <a:gd name="connsiteY43" fmla="*/ 2620857 h 6858000"/>
                <a:gd name="connsiteX44" fmla="*/ 598120 w 712982"/>
                <a:gd name="connsiteY44" fmla="*/ 2501248 h 6858000"/>
                <a:gd name="connsiteX45" fmla="*/ 560897 w 712982"/>
                <a:gd name="connsiteY45" fmla="*/ 2471368 h 6858000"/>
                <a:gd name="connsiteX46" fmla="*/ 506928 w 712982"/>
                <a:gd name="connsiteY46" fmla="*/ 2272389 h 6858000"/>
                <a:gd name="connsiteX47" fmla="*/ 474122 w 712982"/>
                <a:gd name="connsiteY47" fmla="*/ 1983284 h 6858000"/>
                <a:gd name="connsiteX48" fmla="*/ 349180 w 712982"/>
                <a:gd name="connsiteY48" fmla="*/ 1510207 h 6858000"/>
                <a:gd name="connsiteX49" fmla="*/ 306451 w 712982"/>
                <a:gd name="connsiteY49" fmla="*/ 1430003 h 6858000"/>
                <a:gd name="connsiteX50" fmla="*/ 287747 w 712982"/>
                <a:gd name="connsiteY50" fmla="*/ 1336633 h 6858000"/>
                <a:gd name="connsiteX51" fmla="*/ 304326 w 712982"/>
                <a:gd name="connsiteY51" fmla="*/ 1298229 h 6858000"/>
                <a:gd name="connsiteX52" fmla="*/ 317671 w 712982"/>
                <a:gd name="connsiteY52" fmla="*/ 1136667 h 6858000"/>
                <a:gd name="connsiteX53" fmla="*/ 314959 w 712982"/>
                <a:gd name="connsiteY53" fmla="*/ 1106522 h 6858000"/>
                <a:gd name="connsiteX54" fmla="*/ 290675 w 712982"/>
                <a:gd name="connsiteY54" fmla="*/ 1004980 h 6858000"/>
                <a:gd name="connsiteX55" fmla="*/ 272712 w 712982"/>
                <a:gd name="connsiteY55" fmla="*/ 910357 h 6858000"/>
                <a:gd name="connsiteX56" fmla="*/ 270963 w 712982"/>
                <a:gd name="connsiteY56" fmla="*/ 667028 h 6858000"/>
                <a:gd name="connsiteX57" fmla="*/ 244986 w 712982"/>
                <a:gd name="connsiteY57" fmla="*/ 483131 h 6858000"/>
                <a:gd name="connsiteX58" fmla="*/ 241465 w 712982"/>
                <a:gd name="connsiteY58" fmla="*/ 397465 h 6858000"/>
                <a:gd name="connsiteX59" fmla="*/ 244890 w 712982"/>
                <a:gd name="connsiteY59" fmla="*/ 348507 h 6858000"/>
                <a:gd name="connsiteX60" fmla="*/ 293439 w 712982"/>
                <a:gd name="connsiteY60" fmla="*/ 233141 h 6858000"/>
                <a:gd name="connsiteX61" fmla="*/ 300513 w 712982"/>
                <a:gd name="connsiteY61" fmla="*/ 17206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712982" h="6858000">
                  <a:moveTo>
                    <a:pt x="280560" y="0"/>
                  </a:moveTo>
                  <a:lnTo>
                    <a:pt x="712982" y="0"/>
                  </a:lnTo>
                  <a:lnTo>
                    <a:pt x="712982" y="6858000"/>
                  </a:lnTo>
                  <a:lnTo>
                    <a:pt x="372527" y="6858000"/>
                  </a:lnTo>
                  <a:lnTo>
                    <a:pt x="372901" y="6835810"/>
                  </a:lnTo>
                  <a:cubicBezTo>
                    <a:pt x="343741" y="6729822"/>
                    <a:pt x="373381" y="6623551"/>
                    <a:pt x="363017" y="6518145"/>
                  </a:cubicBezTo>
                  <a:cubicBezTo>
                    <a:pt x="358372" y="6470360"/>
                    <a:pt x="362468" y="6422202"/>
                    <a:pt x="310498" y="6393936"/>
                  </a:cubicBezTo>
                  <a:cubicBezTo>
                    <a:pt x="303659" y="6390296"/>
                    <a:pt x="304819" y="6368800"/>
                    <a:pt x="305420" y="6355564"/>
                  </a:cubicBezTo>
                  <a:cubicBezTo>
                    <a:pt x="306594" y="6326166"/>
                    <a:pt x="314451" y="6296329"/>
                    <a:pt x="311030" y="6267729"/>
                  </a:cubicBezTo>
                  <a:cubicBezTo>
                    <a:pt x="304253" y="6208466"/>
                    <a:pt x="293104" y="6149393"/>
                    <a:pt x="281440" y="6090959"/>
                  </a:cubicBezTo>
                  <a:cubicBezTo>
                    <a:pt x="276978" y="6068911"/>
                    <a:pt x="266829" y="6048361"/>
                    <a:pt x="258928" y="6026981"/>
                  </a:cubicBezTo>
                  <a:cubicBezTo>
                    <a:pt x="254416" y="6015184"/>
                    <a:pt x="244605" y="6003083"/>
                    <a:pt x="245105" y="5991615"/>
                  </a:cubicBezTo>
                  <a:cubicBezTo>
                    <a:pt x="248075" y="5925141"/>
                    <a:pt x="216651" y="5867990"/>
                    <a:pt x="197441" y="5807458"/>
                  </a:cubicBezTo>
                  <a:cubicBezTo>
                    <a:pt x="188523" y="5779456"/>
                    <a:pt x="171697" y="5754078"/>
                    <a:pt x="159115" y="5727356"/>
                  </a:cubicBezTo>
                  <a:cubicBezTo>
                    <a:pt x="155717" y="5720411"/>
                    <a:pt x="152517" y="5712566"/>
                    <a:pt x="152306" y="5705270"/>
                  </a:cubicBezTo>
                  <a:cubicBezTo>
                    <a:pt x="151252" y="5663532"/>
                    <a:pt x="151674" y="5621922"/>
                    <a:pt x="150939" y="5580441"/>
                  </a:cubicBezTo>
                  <a:cubicBezTo>
                    <a:pt x="150326" y="5542748"/>
                    <a:pt x="147369" y="5505023"/>
                    <a:pt x="187956" y="5482729"/>
                  </a:cubicBezTo>
                  <a:cubicBezTo>
                    <a:pt x="194324" y="5479395"/>
                    <a:pt x="198291" y="5470181"/>
                    <a:pt x="201902" y="5463053"/>
                  </a:cubicBezTo>
                  <a:cubicBezTo>
                    <a:pt x="257480" y="5353065"/>
                    <a:pt x="249730" y="5298303"/>
                    <a:pt x="168174" y="5205662"/>
                  </a:cubicBezTo>
                  <a:cubicBezTo>
                    <a:pt x="159805" y="5196040"/>
                    <a:pt x="152161" y="5174340"/>
                    <a:pt x="157186" y="5166766"/>
                  </a:cubicBezTo>
                  <a:cubicBezTo>
                    <a:pt x="198743" y="5102508"/>
                    <a:pt x="186477" y="5038579"/>
                    <a:pt x="163999" y="4972256"/>
                  </a:cubicBezTo>
                  <a:cubicBezTo>
                    <a:pt x="158020" y="4955056"/>
                    <a:pt x="155299" y="4930181"/>
                    <a:pt x="163388" y="4915833"/>
                  </a:cubicBezTo>
                  <a:cubicBezTo>
                    <a:pt x="200708" y="4847649"/>
                    <a:pt x="186907" y="4780374"/>
                    <a:pt x="166361" y="4712964"/>
                  </a:cubicBezTo>
                  <a:cubicBezTo>
                    <a:pt x="163165" y="4702485"/>
                    <a:pt x="150748" y="4690669"/>
                    <a:pt x="140122" y="4687152"/>
                  </a:cubicBezTo>
                  <a:cubicBezTo>
                    <a:pt x="102452" y="4674589"/>
                    <a:pt x="86917" y="4644970"/>
                    <a:pt x="73058" y="4611951"/>
                  </a:cubicBezTo>
                  <a:cubicBezTo>
                    <a:pt x="50686" y="4559957"/>
                    <a:pt x="25516" y="4509149"/>
                    <a:pt x="3979" y="4456771"/>
                  </a:cubicBezTo>
                  <a:cubicBezTo>
                    <a:pt x="-1236" y="4443877"/>
                    <a:pt x="-726" y="4427139"/>
                    <a:pt x="2091" y="4412781"/>
                  </a:cubicBezTo>
                  <a:cubicBezTo>
                    <a:pt x="11653" y="4363733"/>
                    <a:pt x="45382" y="4329603"/>
                    <a:pt x="75905" y="4292897"/>
                  </a:cubicBezTo>
                  <a:cubicBezTo>
                    <a:pt x="89361" y="4276787"/>
                    <a:pt x="97880" y="4255660"/>
                    <a:pt x="104434" y="4235333"/>
                  </a:cubicBezTo>
                  <a:cubicBezTo>
                    <a:pt x="121200" y="4182569"/>
                    <a:pt x="135523" y="4128901"/>
                    <a:pt x="151065" y="4075686"/>
                  </a:cubicBezTo>
                  <a:cubicBezTo>
                    <a:pt x="152552" y="4070549"/>
                    <a:pt x="157315" y="4065932"/>
                    <a:pt x="161243" y="4061695"/>
                  </a:cubicBezTo>
                  <a:cubicBezTo>
                    <a:pt x="202828" y="4019095"/>
                    <a:pt x="244731" y="3976753"/>
                    <a:pt x="286285" y="3933862"/>
                  </a:cubicBezTo>
                  <a:cubicBezTo>
                    <a:pt x="294168" y="3925683"/>
                    <a:pt x="299393" y="3914571"/>
                    <a:pt x="306926" y="3905847"/>
                  </a:cubicBezTo>
                  <a:cubicBezTo>
                    <a:pt x="317292" y="3893589"/>
                    <a:pt x="326766" y="3878502"/>
                    <a:pt x="340015" y="3871199"/>
                  </a:cubicBezTo>
                  <a:cubicBezTo>
                    <a:pt x="381725" y="3848490"/>
                    <a:pt x="396760" y="3812013"/>
                    <a:pt x="400111" y="3767743"/>
                  </a:cubicBezTo>
                  <a:cubicBezTo>
                    <a:pt x="403294" y="3727294"/>
                    <a:pt x="405323" y="3686973"/>
                    <a:pt x="409694" y="3646690"/>
                  </a:cubicBezTo>
                  <a:cubicBezTo>
                    <a:pt x="414852" y="3597538"/>
                    <a:pt x="420910" y="3548579"/>
                    <a:pt x="428447" y="3499752"/>
                  </a:cubicBezTo>
                  <a:cubicBezTo>
                    <a:pt x="431696" y="3478619"/>
                    <a:pt x="435683" y="3456228"/>
                    <a:pt x="445033" y="3437349"/>
                  </a:cubicBezTo>
                  <a:cubicBezTo>
                    <a:pt x="470858" y="3384475"/>
                    <a:pt x="486179" y="3329236"/>
                    <a:pt x="471431" y="3272018"/>
                  </a:cubicBezTo>
                  <a:cubicBezTo>
                    <a:pt x="459682" y="3226180"/>
                    <a:pt x="472474" y="3185267"/>
                    <a:pt x="495919" y="3153432"/>
                  </a:cubicBezTo>
                  <a:cubicBezTo>
                    <a:pt x="538461" y="3095505"/>
                    <a:pt x="521296" y="3040311"/>
                    <a:pt x="499541" y="2985907"/>
                  </a:cubicBezTo>
                  <a:cubicBezTo>
                    <a:pt x="488276" y="2957871"/>
                    <a:pt x="486838" y="2934028"/>
                    <a:pt x="491640" y="2905697"/>
                  </a:cubicBezTo>
                  <a:cubicBezTo>
                    <a:pt x="502898" y="2840071"/>
                    <a:pt x="547705" y="2792141"/>
                    <a:pt x="586592" y="2746325"/>
                  </a:cubicBezTo>
                  <a:cubicBezTo>
                    <a:pt x="619786" y="2707275"/>
                    <a:pt x="636305" y="2665661"/>
                    <a:pt x="647211" y="2620857"/>
                  </a:cubicBezTo>
                  <a:cubicBezTo>
                    <a:pt x="661216" y="2564298"/>
                    <a:pt x="648982" y="2522027"/>
                    <a:pt x="598120" y="2501248"/>
                  </a:cubicBezTo>
                  <a:cubicBezTo>
                    <a:pt x="583733" y="2495506"/>
                    <a:pt x="566431" y="2484521"/>
                    <a:pt x="560897" y="2471368"/>
                  </a:cubicBezTo>
                  <a:cubicBezTo>
                    <a:pt x="533469" y="2407931"/>
                    <a:pt x="496686" y="2344634"/>
                    <a:pt x="506928" y="2272389"/>
                  </a:cubicBezTo>
                  <a:cubicBezTo>
                    <a:pt x="520879" y="2172517"/>
                    <a:pt x="509052" y="2077807"/>
                    <a:pt x="474122" y="1983284"/>
                  </a:cubicBezTo>
                  <a:cubicBezTo>
                    <a:pt x="417537" y="1829959"/>
                    <a:pt x="358639" y="1676886"/>
                    <a:pt x="349180" y="1510207"/>
                  </a:cubicBezTo>
                  <a:cubicBezTo>
                    <a:pt x="347619" y="1482573"/>
                    <a:pt x="326399" y="1451821"/>
                    <a:pt x="306451" y="1430003"/>
                  </a:cubicBezTo>
                  <a:cubicBezTo>
                    <a:pt x="268511" y="1388202"/>
                    <a:pt x="266127" y="1390512"/>
                    <a:pt x="287747" y="1336633"/>
                  </a:cubicBezTo>
                  <a:cubicBezTo>
                    <a:pt x="293070" y="1323756"/>
                    <a:pt x="295470" y="1308272"/>
                    <a:pt x="304326" y="1298229"/>
                  </a:cubicBezTo>
                  <a:cubicBezTo>
                    <a:pt x="349361" y="1247057"/>
                    <a:pt x="331041" y="1191986"/>
                    <a:pt x="317671" y="1136667"/>
                  </a:cubicBezTo>
                  <a:cubicBezTo>
                    <a:pt x="315148" y="1126990"/>
                    <a:pt x="311827" y="1115354"/>
                    <a:pt x="314959" y="1106522"/>
                  </a:cubicBezTo>
                  <a:cubicBezTo>
                    <a:pt x="329032" y="1066641"/>
                    <a:pt x="319157" y="1035231"/>
                    <a:pt x="290675" y="1004980"/>
                  </a:cubicBezTo>
                  <a:cubicBezTo>
                    <a:pt x="266138" y="978690"/>
                    <a:pt x="249805" y="947108"/>
                    <a:pt x="272712" y="910357"/>
                  </a:cubicBezTo>
                  <a:cubicBezTo>
                    <a:pt x="323486" y="828702"/>
                    <a:pt x="317578" y="747981"/>
                    <a:pt x="270963" y="667028"/>
                  </a:cubicBezTo>
                  <a:cubicBezTo>
                    <a:pt x="237707" y="609204"/>
                    <a:pt x="225082" y="549995"/>
                    <a:pt x="244986" y="483131"/>
                  </a:cubicBezTo>
                  <a:cubicBezTo>
                    <a:pt x="252708" y="457408"/>
                    <a:pt x="242285" y="426353"/>
                    <a:pt x="241465" y="397465"/>
                  </a:cubicBezTo>
                  <a:cubicBezTo>
                    <a:pt x="240850" y="381142"/>
                    <a:pt x="239176" y="363176"/>
                    <a:pt x="244890" y="348507"/>
                  </a:cubicBezTo>
                  <a:cubicBezTo>
                    <a:pt x="259350" y="309454"/>
                    <a:pt x="279299" y="272445"/>
                    <a:pt x="293439" y="233141"/>
                  </a:cubicBezTo>
                  <a:cubicBezTo>
                    <a:pt x="300152" y="214256"/>
                    <a:pt x="302437" y="192349"/>
                    <a:pt x="300513" y="172069"/>
                  </a:cubicBezTo>
                  <a:close/>
                </a:path>
              </a:pathLst>
            </a:cu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AC0AB7ED-D983-4149-A166-B31B71163F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479015" y="0"/>
              <a:ext cx="712985" cy="6858000"/>
            </a:xfrm>
            <a:custGeom>
              <a:avLst/>
              <a:gdLst>
                <a:gd name="connsiteX0" fmla="*/ 280560 w 712985"/>
                <a:gd name="connsiteY0" fmla="*/ 0 h 6858000"/>
                <a:gd name="connsiteX1" fmla="*/ 712985 w 712985"/>
                <a:gd name="connsiteY1" fmla="*/ 0 h 6858000"/>
                <a:gd name="connsiteX2" fmla="*/ 712985 w 712985"/>
                <a:gd name="connsiteY2" fmla="*/ 6858000 h 6858000"/>
                <a:gd name="connsiteX3" fmla="*/ 372527 w 712985"/>
                <a:gd name="connsiteY3" fmla="*/ 6858000 h 6858000"/>
                <a:gd name="connsiteX4" fmla="*/ 372901 w 712985"/>
                <a:gd name="connsiteY4" fmla="*/ 6835810 h 6858000"/>
                <a:gd name="connsiteX5" fmla="*/ 363017 w 712985"/>
                <a:gd name="connsiteY5" fmla="*/ 6518145 h 6858000"/>
                <a:gd name="connsiteX6" fmla="*/ 310498 w 712985"/>
                <a:gd name="connsiteY6" fmla="*/ 6393936 h 6858000"/>
                <a:gd name="connsiteX7" fmla="*/ 305420 w 712985"/>
                <a:gd name="connsiteY7" fmla="*/ 6355564 h 6858000"/>
                <a:gd name="connsiteX8" fmla="*/ 311030 w 712985"/>
                <a:gd name="connsiteY8" fmla="*/ 6267729 h 6858000"/>
                <a:gd name="connsiteX9" fmla="*/ 281440 w 712985"/>
                <a:gd name="connsiteY9" fmla="*/ 6090959 h 6858000"/>
                <a:gd name="connsiteX10" fmla="*/ 258928 w 712985"/>
                <a:gd name="connsiteY10" fmla="*/ 6026981 h 6858000"/>
                <a:gd name="connsiteX11" fmla="*/ 245105 w 712985"/>
                <a:gd name="connsiteY11" fmla="*/ 5991615 h 6858000"/>
                <a:gd name="connsiteX12" fmla="*/ 197441 w 712985"/>
                <a:gd name="connsiteY12" fmla="*/ 5807458 h 6858000"/>
                <a:gd name="connsiteX13" fmla="*/ 159115 w 712985"/>
                <a:gd name="connsiteY13" fmla="*/ 5727356 h 6858000"/>
                <a:gd name="connsiteX14" fmla="*/ 152306 w 712985"/>
                <a:gd name="connsiteY14" fmla="*/ 5705270 h 6858000"/>
                <a:gd name="connsiteX15" fmla="*/ 150939 w 712985"/>
                <a:gd name="connsiteY15" fmla="*/ 5580441 h 6858000"/>
                <a:gd name="connsiteX16" fmla="*/ 187956 w 712985"/>
                <a:gd name="connsiteY16" fmla="*/ 5482729 h 6858000"/>
                <a:gd name="connsiteX17" fmla="*/ 201902 w 712985"/>
                <a:gd name="connsiteY17" fmla="*/ 5463053 h 6858000"/>
                <a:gd name="connsiteX18" fmla="*/ 168174 w 712985"/>
                <a:gd name="connsiteY18" fmla="*/ 5205662 h 6858000"/>
                <a:gd name="connsiteX19" fmla="*/ 157186 w 712985"/>
                <a:gd name="connsiteY19" fmla="*/ 5166766 h 6858000"/>
                <a:gd name="connsiteX20" fmla="*/ 163999 w 712985"/>
                <a:gd name="connsiteY20" fmla="*/ 4972256 h 6858000"/>
                <a:gd name="connsiteX21" fmla="*/ 163388 w 712985"/>
                <a:gd name="connsiteY21" fmla="*/ 4915833 h 6858000"/>
                <a:gd name="connsiteX22" fmla="*/ 166361 w 712985"/>
                <a:gd name="connsiteY22" fmla="*/ 4712964 h 6858000"/>
                <a:gd name="connsiteX23" fmla="*/ 140122 w 712985"/>
                <a:gd name="connsiteY23" fmla="*/ 4687152 h 6858000"/>
                <a:gd name="connsiteX24" fmla="*/ 73058 w 712985"/>
                <a:gd name="connsiteY24" fmla="*/ 4611951 h 6858000"/>
                <a:gd name="connsiteX25" fmla="*/ 3979 w 712985"/>
                <a:gd name="connsiteY25" fmla="*/ 4456771 h 6858000"/>
                <a:gd name="connsiteX26" fmla="*/ 2091 w 712985"/>
                <a:gd name="connsiteY26" fmla="*/ 4412781 h 6858000"/>
                <a:gd name="connsiteX27" fmla="*/ 75905 w 712985"/>
                <a:gd name="connsiteY27" fmla="*/ 4292897 h 6858000"/>
                <a:gd name="connsiteX28" fmla="*/ 104434 w 712985"/>
                <a:gd name="connsiteY28" fmla="*/ 4235333 h 6858000"/>
                <a:gd name="connsiteX29" fmla="*/ 151065 w 712985"/>
                <a:gd name="connsiteY29" fmla="*/ 4075686 h 6858000"/>
                <a:gd name="connsiteX30" fmla="*/ 161243 w 712985"/>
                <a:gd name="connsiteY30" fmla="*/ 4061695 h 6858000"/>
                <a:gd name="connsiteX31" fmla="*/ 286285 w 712985"/>
                <a:gd name="connsiteY31" fmla="*/ 3933862 h 6858000"/>
                <a:gd name="connsiteX32" fmla="*/ 306926 w 712985"/>
                <a:gd name="connsiteY32" fmla="*/ 3905847 h 6858000"/>
                <a:gd name="connsiteX33" fmla="*/ 340015 w 712985"/>
                <a:gd name="connsiteY33" fmla="*/ 3871199 h 6858000"/>
                <a:gd name="connsiteX34" fmla="*/ 400111 w 712985"/>
                <a:gd name="connsiteY34" fmla="*/ 3767743 h 6858000"/>
                <a:gd name="connsiteX35" fmla="*/ 409694 w 712985"/>
                <a:gd name="connsiteY35" fmla="*/ 3646690 h 6858000"/>
                <a:gd name="connsiteX36" fmla="*/ 428447 w 712985"/>
                <a:gd name="connsiteY36" fmla="*/ 3499752 h 6858000"/>
                <a:gd name="connsiteX37" fmla="*/ 445033 w 712985"/>
                <a:gd name="connsiteY37" fmla="*/ 3437349 h 6858000"/>
                <a:gd name="connsiteX38" fmla="*/ 471431 w 712985"/>
                <a:gd name="connsiteY38" fmla="*/ 3272018 h 6858000"/>
                <a:gd name="connsiteX39" fmla="*/ 495919 w 712985"/>
                <a:gd name="connsiteY39" fmla="*/ 3153432 h 6858000"/>
                <a:gd name="connsiteX40" fmla="*/ 499541 w 712985"/>
                <a:gd name="connsiteY40" fmla="*/ 2985907 h 6858000"/>
                <a:gd name="connsiteX41" fmla="*/ 491640 w 712985"/>
                <a:gd name="connsiteY41" fmla="*/ 2905697 h 6858000"/>
                <a:gd name="connsiteX42" fmla="*/ 586592 w 712985"/>
                <a:gd name="connsiteY42" fmla="*/ 2746325 h 6858000"/>
                <a:gd name="connsiteX43" fmla="*/ 647211 w 712985"/>
                <a:gd name="connsiteY43" fmla="*/ 2620857 h 6858000"/>
                <a:gd name="connsiteX44" fmla="*/ 598120 w 712985"/>
                <a:gd name="connsiteY44" fmla="*/ 2501248 h 6858000"/>
                <a:gd name="connsiteX45" fmla="*/ 560897 w 712985"/>
                <a:gd name="connsiteY45" fmla="*/ 2471368 h 6858000"/>
                <a:gd name="connsiteX46" fmla="*/ 506928 w 712985"/>
                <a:gd name="connsiteY46" fmla="*/ 2272389 h 6858000"/>
                <a:gd name="connsiteX47" fmla="*/ 474122 w 712985"/>
                <a:gd name="connsiteY47" fmla="*/ 1983284 h 6858000"/>
                <a:gd name="connsiteX48" fmla="*/ 349180 w 712985"/>
                <a:gd name="connsiteY48" fmla="*/ 1510207 h 6858000"/>
                <a:gd name="connsiteX49" fmla="*/ 306451 w 712985"/>
                <a:gd name="connsiteY49" fmla="*/ 1430003 h 6858000"/>
                <a:gd name="connsiteX50" fmla="*/ 287747 w 712985"/>
                <a:gd name="connsiteY50" fmla="*/ 1336633 h 6858000"/>
                <a:gd name="connsiteX51" fmla="*/ 304326 w 712985"/>
                <a:gd name="connsiteY51" fmla="*/ 1298229 h 6858000"/>
                <a:gd name="connsiteX52" fmla="*/ 317671 w 712985"/>
                <a:gd name="connsiteY52" fmla="*/ 1136667 h 6858000"/>
                <a:gd name="connsiteX53" fmla="*/ 314959 w 712985"/>
                <a:gd name="connsiteY53" fmla="*/ 1106522 h 6858000"/>
                <a:gd name="connsiteX54" fmla="*/ 290675 w 712985"/>
                <a:gd name="connsiteY54" fmla="*/ 1004980 h 6858000"/>
                <a:gd name="connsiteX55" fmla="*/ 272712 w 712985"/>
                <a:gd name="connsiteY55" fmla="*/ 910357 h 6858000"/>
                <a:gd name="connsiteX56" fmla="*/ 270963 w 712985"/>
                <a:gd name="connsiteY56" fmla="*/ 667028 h 6858000"/>
                <a:gd name="connsiteX57" fmla="*/ 244986 w 712985"/>
                <a:gd name="connsiteY57" fmla="*/ 483131 h 6858000"/>
                <a:gd name="connsiteX58" fmla="*/ 241465 w 712985"/>
                <a:gd name="connsiteY58" fmla="*/ 397465 h 6858000"/>
                <a:gd name="connsiteX59" fmla="*/ 244890 w 712985"/>
                <a:gd name="connsiteY59" fmla="*/ 348507 h 6858000"/>
                <a:gd name="connsiteX60" fmla="*/ 293439 w 712985"/>
                <a:gd name="connsiteY60" fmla="*/ 233141 h 6858000"/>
                <a:gd name="connsiteX61" fmla="*/ 300513 w 712985"/>
                <a:gd name="connsiteY61" fmla="*/ 17206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712985" h="6858000">
                  <a:moveTo>
                    <a:pt x="280560" y="0"/>
                  </a:moveTo>
                  <a:lnTo>
                    <a:pt x="712985" y="0"/>
                  </a:lnTo>
                  <a:lnTo>
                    <a:pt x="712985" y="6858000"/>
                  </a:lnTo>
                  <a:lnTo>
                    <a:pt x="372527" y="6858000"/>
                  </a:lnTo>
                  <a:lnTo>
                    <a:pt x="372901" y="6835810"/>
                  </a:lnTo>
                  <a:cubicBezTo>
                    <a:pt x="343741" y="6729822"/>
                    <a:pt x="373381" y="6623551"/>
                    <a:pt x="363017" y="6518145"/>
                  </a:cubicBezTo>
                  <a:cubicBezTo>
                    <a:pt x="358372" y="6470360"/>
                    <a:pt x="362468" y="6422202"/>
                    <a:pt x="310498" y="6393936"/>
                  </a:cubicBezTo>
                  <a:cubicBezTo>
                    <a:pt x="303659" y="6390296"/>
                    <a:pt x="304819" y="6368800"/>
                    <a:pt x="305420" y="6355564"/>
                  </a:cubicBezTo>
                  <a:cubicBezTo>
                    <a:pt x="306594" y="6326166"/>
                    <a:pt x="314451" y="6296329"/>
                    <a:pt x="311030" y="6267729"/>
                  </a:cubicBezTo>
                  <a:cubicBezTo>
                    <a:pt x="304253" y="6208466"/>
                    <a:pt x="293104" y="6149393"/>
                    <a:pt x="281440" y="6090959"/>
                  </a:cubicBezTo>
                  <a:cubicBezTo>
                    <a:pt x="276978" y="6068911"/>
                    <a:pt x="266829" y="6048361"/>
                    <a:pt x="258928" y="6026981"/>
                  </a:cubicBezTo>
                  <a:cubicBezTo>
                    <a:pt x="254416" y="6015184"/>
                    <a:pt x="244605" y="6003083"/>
                    <a:pt x="245105" y="5991615"/>
                  </a:cubicBezTo>
                  <a:cubicBezTo>
                    <a:pt x="248075" y="5925141"/>
                    <a:pt x="216651" y="5867990"/>
                    <a:pt x="197441" y="5807458"/>
                  </a:cubicBezTo>
                  <a:cubicBezTo>
                    <a:pt x="188523" y="5779456"/>
                    <a:pt x="171697" y="5754078"/>
                    <a:pt x="159115" y="5727356"/>
                  </a:cubicBezTo>
                  <a:cubicBezTo>
                    <a:pt x="155717" y="5720411"/>
                    <a:pt x="152517" y="5712566"/>
                    <a:pt x="152306" y="5705270"/>
                  </a:cubicBezTo>
                  <a:cubicBezTo>
                    <a:pt x="151252" y="5663532"/>
                    <a:pt x="151674" y="5621922"/>
                    <a:pt x="150939" y="5580441"/>
                  </a:cubicBezTo>
                  <a:cubicBezTo>
                    <a:pt x="150326" y="5542748"/>
                    <a:pt x="147369" y="5505023"/>
                    <a:pt x="187956" y="5482729"/>
                  </a:cubicBezTo>
                  <a:cubicBezTo>
                    <a:pt x="194324" y="5479395"/>
                    <a:pt x="198291" y="5470181"/>
                    <a:pt x="201902" y="5463053"/>
                  </a:cubicBezTo>
                  <a:cubicBezTo>
                    <a:pt x="257480" y="5353065"/>
                    <a:pt x="249730" y="5298303"/>
                    <a:pt x="168174" y="5205662"/>
                  </a:cubicBezTo>
                  <a:cubicBezTo>
                    <a:pt x="159805" y="5196040"/>
                    <a:pt x="152161" y="5174340"/>
                    <a:pt x="157186" y="5166766"/>
                  </a:cubicBezTo>
                  <a:cubicBezTo>
                    <a:pt x="198743" y="5102508"/>
                    <a:pt x="186477" y="5038579"/>
                    <a:pt x="163999" y="4972256"/>
                  </a:cubicBezTo>
                  <a:cubicBezTo>
                    <a:pt x="158020" y="4955056"/>
                    <a:pt x="155299" y="4930181"/>
                    <a:pt x="163388" y="4915833"/>
                  </a:cubicBezTo>
                  <a:cubicBezTo>
                    <a:pt x="200708" y="4847649"/>
                    <a:pt x="186907" y="4780374"/>
                    <a:pt x="166361" y="4712964"/>
                  </a:cubicBezTo>
                  <a:cubicBezTo>
                    <a:pt x="163165" y="4702485"/>
                    <a:pt x="150748" y="4690669"/>
                    <a:pt x="140122" y="4687152"/>
                  </a:cubicBezTo>
                  <a:cubicBezTo>
                    <a:pt x="102452" y="4674589"/>
                    <a:pt x="86917" y="4644970"/>
                    <a:pt x="73058" y="4611951"/>
                  </a:cubicBezTo>
                  <a:cubicBezTo>
                    <a:pt x="50686" y="4559957"/>
                    <a:pt x="25516" y="4509149"/>
                    <a:pt x="3979" y="4456771"/>
                  </a:cubicBezTo>
                  <a:cubicBezTo>
                    <a:pt x="-1236" y="4443877"/>
                    <a:pt x="-726" y="4427139"/>
                    <a:pt x="2091" y="4412781"/>
                  </a:cubicBezTo>
                  <a:cubicBezTo>
                    <a:pt x="11653" y="4363733"/>
                    <a:pt x="45382" y="4329603"/>
                    <a:pt x="75905" y="4292897"/>
                  </a:cubicBezTo>
                  <a:cubicBezTo>
                    <a:pt x="89361" y="4276787"/>
                    <a:pt x="97880" y="4255660"/>
                    <a:pt x="104434" y="4235333"/>
                  </a:cubicBezTo>
                  <a:cubicBezTo>
                    <a:pt x="121200" y="4182569"/>
                    <a:pt x="135523" y="4128901"/>
                    <a:pt x="151065" y="4075686"/>
                  </a:cubicBezTo>
                  <a:cubicBezTo>
                    <a:pt x="152552" y="4070549"/>
                    <a:pt x="157315" y="4065932"/>
                    <a:pt x="161243" y="4061695"/>
                  </a:cubicBezTo>
                  <a:cubicBezTo>
                    <a:pt x="202828" y="4019095"/>
                    <a:pt x="244731" y="3976753"/>
                    <a:pt x="286285" y="3933862"/>
                  </a:cubicBezTo>
                  <a:cubicBezTo>
                    <a:pt x="294168" y="3925683"/>
                    <a:pt x="299393" y="3914571"/>
                    <a:pt x="306926" y="3905847"/>
                  </a:cubicBezTo>
                  <a:cubicBezTo>
                    <a:pt x="317292" y="3893589"/>
                    <a:pt x="326766" y="3878502"/>
                    <a:pt x="340015" y="3871199"/>
                  </a:cubicBezTo>
                  <a:cubicBezTo>
                    <a:pt x="381725" y="3848490"/>
                    <a:pt x="396760" y="3812013"/>
                    <a:pt x="400111" y="3767743"/>
                  </a:cubicBezTo>
                  <a:cubicBezTo>
                    <a:pt x="403294" y="3727294"/>
                    <a:pt x="405323" y="3686973"/>
                    <a:pt x="409694" y="3646690"/>
                  </a:cubicBezTo>
                  <a:cubicBezTo>
                    <a:pt x="414852" y="3597538"/>
                    <a:pt x="420910" y="3548579"/>
                    <a:pt x="428447" y="3499752"/>
                  </a:cubicBezTo>
                  <a:cubicBezTo>
                    <a:pt x="431696" y="3478619"/>
                    <a:pt x="435683" y="3456228"/>
                    <a:pt x="445033" y="3437349"/>
                  </a:cubicBezTo>
                  <a:cubicBezTo>
                    <a:pt x="470858" y="3384475"/>
                    <a:pt x="486179" y="3329236"/>
                    <a:pt x="471431" y="3272018"/>
                  </a:cubicBezTo>
                  <a:cubicBezTo>
                    <a:pt x="459682" y="3226180"/>
                    <a:pt x="472474" y="3185267"/>
                    <a:pt x="495919" y="3153432"/>
                  </a:cubicBezTo>
                  <a:cubicBezTo>
                    <a:pt x="538461" y="3095505"/>
                    <a:pt x="521296" y="3040311"/>
                    <a:pt x="499541" y="2985907"/>
                  </a:cubicBezTo>
                  <a:cubicBezTo>
                    <a:pt x="488276" y="2957871"/>
                    <a:pt x="486838" y="2934028"/>
                    <a:pt x="491640" y="2905697"/>
                  </a:cubicBezTo>
                  <a:cubicBezTo>
                    <a:pt x="502898" y="2840071"/>
                    <a:pt x="547705" y="2792141"/>
                    <a:pt x="586592" y="2746325"/>
                  </a:cubicBezTo>
                  <a:cubicBezTo>
                    <a:pt x="619786" y="2707275"/>
                    <a:pt x="636305" y="2665661"/>
                    <a:pt x="647211" y="2620857"/>
                  </a:cubicBezTo>
                  <a:cubicBezTo>
                    <a:pt x="661216" y="2564298"/>
                    <a:pt x="648982" y="2522027"/>
                    <a:pt x="598120" y="2501248"/>
                  </a:cubicBezTo>
                  <a:cubicBezTo>
                    <a:pt x="583733" y="2495506"/>
                    <a:pt x="566431" y="2484521"/>
                    <a:pt x="560897" y="2471368"/>
                  </a:cubicBezTo>
                  <a:cubicBezTo>
                    <a:pt x="533469" y="2407931"/>
                    <a:pt x="496686" y="2344634"/>
                    <a:pt x="506928" y="2272389"/>
                  </a:cubicBezTo>
                  <a:cubicBezTo>
                    <a:pt x="520879" y="2172517"/>
                    <a:pt x="509052" y="2077807"/>
                    <a:pt x="474122" y="1983284"/>
                  </a:cubicBezTo>
                  <a:cubicBezTo>
                    <a:pt x="417537" y="1829959"/>
                    <a:pt x="358639" y="1676886"/>
                    <a:pt x="349180" y="1510207"/>
                  </a:cubicBezTo>
                  <a:cubicBezTo>
                    <a:pt x="347619" y="1482573"/>
                    <a:pt x="326399" y="1451821"/>
                    <a:pt x="306451" y="1430003"/>
                  </a:cubicBezTo>
                  <a:cubicBezTo>
                    <a:pt x="268511" y="1388202"/>
                    <a:pt x="266127" y="1390512"/>
                    <a:pt x="287747" y="1336633"/>
                  </a:cubicBezTo>
                  <a:cubicBezTo>
                    <a:pt x="293070" y="1323756"/>
                    <a:pt x="295470" y="1308272"/>
                    <a:pt x="304326" y="1298229"/>
                  </a:cubicBezTo>
                  <a:cubicBezTo>
                    <a:pt x="349361" y="1247057"/>
                    <a:pt x="331041" y="1191986"/>
                    <a:pt x="317671" y="1136667"/>
                  </a:cubicBezTo>
                  <a:cubicBezTo>
                    <a:pt x="315148" y="1126990"/>
                    <a:pt x="311827" y="1115354"/>
                    <a:pt x="314959" y="1106522"/>
                  </a:cubicBezTo>
                  <a:cubicBezTo>
                    <a:pt x="329032" y="1066641"/>
                    <a:pt x="319157" y="1035231"/>
                    <a:pt x="290675" y="1004980"/>
                  </a:cubicBezTo>
                  <a:cubicBezTo>
                    <a:pt x="266138" y="978690"/>
                    <a:pt x="249805" y="947108"/>
                    <a:pt x="272712" y="910357"/>
                  </a:cubicBezTo>
                  <a:cubicBezTo>
                    <a:pt x="323486" y="828702"/>
                    <a:pt x="317578" y="747981"/>
                    <a:pt x="270963" y="667028"/>
                  </a:cubicBezTo>
                  <a:cubicBezTo>
                    <a:pt x="237707" y="609204"/>
                    <a:pt x="225082" y="549995"/>
                    <a:pt x="244986" y="483131"/>
                  </a:cubicBezTo>
                  <a:cubicBezTo>
                    <a:pt x="252708" y="457408"/>
                    <a:pt x="242285" y="426353"/>
                    <a:pt x="241465" y="397465"/>
                  </a:cubicBezTo>
                  <a:cubicBezTo>
                    <a:pt x="240850" y="381142"/>
                    <a:pt x="239176" y="363176"/>
                    <a:pt x="244890" y="348507"/>
                  </a:cubicBezTo>
                  <a:cubicBezTo>
                    <a:pt x="259350" y="309454"/>
                    <a:pt x="279299" y="272445"/>
                    <a:pt x="293439" y="233141"/>
                  </a:cubicBezTo>
                  <a:cubicBezTo>
                    <a:pt x="300152" y="214256"/>
                    <a:pt x="302437" y="192349"/>
                    <a:pt x="300513" y="172069"/>
                  </a:cubicBezTo>
                  <a:close/>
                </a:path>
              </a:pathLst>
            </a:custGeom>
            <a:blipFill>
              <a:blip r:embed="rId2">
                <a:alphaModFix amt="57000"/>
              </a:blip>
              <a:tile tx="0" ty="0" sx="100000" sy="10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pic>
        <p:nvPicPr>
          <p:cNvPr id="5" name="Picture 4">
            <a:extLst>
              <a:ext uri="{FF2B5EF4-FFF2-40B4-BE49-F238E27FC236}">
                <a16:creationId xmlns:a16="http://schemas.microsoft.com/office/drawing/2014/main" id="{B5F15266-B53A-8F98-776D-80AFF13AD284}"/>
              </a:ext>
            </a:extLst>
          </p:cNvPr>
          <p:cNvPicPr>
            <a:picLocks noChangeAspect="1"/>
          </p:cNvPicPr>
          <p:nvPr/>
        </p:nvPicPr>
        <p:blipFill>
          <a:blip r:embed="rId3"/>
          <a:stretch>
            <a:fillRect/>
          </a:stretch>
        </p:blipFill>
        <p:spPr>
          <a:xfrm>
            <a:off x="223365" y="299793"/>
            <a:ext cx="9283603" cy="4382787"/>
          </a:xfrm>
          <a:prstGeom prst="rect">
            <a:avLst/>
          </a:prstGeom>
        </p:spPr>
      </p:pic>
      <p:pic>
        <p:nvPicPr>
          <p:cNvPr id="7" name="Picture 6">
            <a:extLst>
              <a:ext uri="{FF2B5EF4-FFF2-40B4-BE49-F238E27FC236}">
                <a16:creationId xmlns:a16="http://schemas.microsoft.com/office/drawing/2014/main" id="{726737C7-5731-B732-6837-22F51E722C12}"/>
              </a:ext>
            </a:extLst>
          </p:cNvPr>
          <p:cNvPicPr>
            <a:picLocks noChangeAspect="1"/>
          </p:cNvPicPr>
          <p:nvPr/>
        </p:nvPicPr>
        <p:blipFill>
          <a:blip r:embed="rId4"/>
          <a:stretch>
            <a:fillRect/>
          </a:stretch>
        </p:blipFill>
        <p:spPr>
          <a:xfrm>
            <a:off x="2180705" y="3910944"/>
            <a:ext cx="9142857" cy="2142857"/>
          </a:xfrm>
          <a:prstGeom prst="rect">
            <a:avLst/>
          </a:prstGeom>
        </p:spPr>
      </p:pic>
    </p:spTree>
    <p:extLst>
      <p:ext uri="{BB962C8B-B14F-4D97-AF65-F5344CB8AC3E}">
        <p14:creationId xmlns:p14="http://schemas.microsoft.com/office/powerpoint/2010/main" val="1081464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C9D306-CF3F-9D80-7A2A-CD46E77A7DBA}"/>
              </a:ext>
            </a:extLst>
          </p:cNvPr>
          <p:cNvSpPr>
            <a:spLocks noGrp="1"/>
          </p:cNvSpPr>
          <p:nvPr>
            <p:ph type="title"/>
          </p:nvPr>
        </p:nvSpPr>
        <p:spPr>
          <a:xfrm>
            <a:off x="838200" y="345390"/>
            <a:ext cx="10515600" cy="1325563"/>
          </a:xfrm>
        </p:spPr>
        <p:txBody>
          <a:bodyPr>
            <a:normAutofit fontScale="90000"/>
          </a:bodyPr>
          <a:lstStyle/>
          <a:p>
            <a:r>
              <a:rPr lang="en-US" sz="3800" dirty="0"/>
              <a:t>ISO 27001, Annex A.7.2.2</a:t>
            </a:r>
            <a:br>
              <a:rPr lang="en-US" sz="3800" dirty="0"/>
            </a:br>
            <a:r>
              <a:rPr lang="en-US" sz="3800" dirty="0"/>
              <a:t>Information Security Awareness, Education, and Training</a:t>
            </a:r>
            <a:endParaRPr lang="en-US" dirty="0"/>
          </a:p>
        </p:txBody>
      </p:sp>
      <p:sp>
        <p:nvSpPr>
          <p:cNvPr id="3" name="Content Placeholder 2">
            <a:extLst>
              <a:ext uri="{FF2B5EF4-FFF2-40B4-BE49-F238E27FC236}">
                <a16:creationId xmlns:a16="http://schemas.microsoft.com/office/drawing/2014/main" id="{A046BCC0-0423-99AC-14A6-539A364BD08D}"/>
              </a:ext>
            </a:extLst>
          </p:cNvPr>
          <p:cNvSpPr>
            <a:spLocks noGrp="1"/>
          </p:cNvSpPr>
          <p:nvPr>
            <p:ph idx="1"/>
          </p:nvPr>
        </p:nvSpPr>
        <p:spPr/>
        <p:txBody>
          <a:bodyPr/>
          <a:lstStyle/>
          <a:p>
            <a:pPr marL="0" indent="0">
              <a:buNone/>
            </a:pPr>
            <a:r>
              <a:rPr lang="en-US" dirty="0"/>
              <a:t>“All employees and contractors of the organization should receive appropriate awareness education and training, and regular updates in organizational policies and procedures, as relevant for their job function.”</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2553295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2B0B9A-CBE2-445B-BBB0-416E0F4492A5}"/>
              </a:ext>
            </a:extLst>
          </p:cNvPr>
          <p:cNvSpPr>
            <a:spLocks noGrp="1"/>
          </p:cNvSpPr>
          <p:nvPr>
            <p:ph type="title"/>
          </p:nvPr>
        </p:nvSpPr>
        <p:spPr/>
        <p:txBody>
          <a:bodyPr>
            <a:normAutofit/>
          </a:bodyPr>
          <a:lstStyle/>
          <a:p>
            <a:r>
              <a:rPr lang="en-US" sz="3400" dirty="0"/>
              <a:t>CMMC Cyber Hygiene</a:t>
            </a:r>
          </a:p>
        </p:txBody>
      </p:sp>
      <p:sp>
        <p:nvSpPr>
          <p:cNvPr id="3" name="Content Placeholder 2">
            <a:extLst>
              <a:ext uri="{FF2B5EF4-FFF2-40B4-BE49-F238E27FC236}">
                <a16:creationId xmlns:a16="http://schemas.microsoft.com/office/drawing/2014/main" id="{8C9AED58-C42E-6729-92F5-EAB65856D18E}"/>
              </a:ext>
            </a:extLst>
          </p:cNvPr>
          <p:cNvSpPr>
            <a:spLocks noGrp="1"/>
          </p:cNvSpPr>
          <p:nvPr>
            <p:ph idx="1"/>
          </p:nvPr>
        </p:nvSpPr>
        <p:spPr/>
        <p:txBody>
          <a:bodyPr>
            <a:normAutofit fontScale="85000" lnSpcReduction="20000"/>
          </a:bodyPr>
          <a:lstStyle/>
          <a:p>
            <a:pPr marL="0" indent="0">
              <a:buNone/>
            </a:pPr>
            <a:r>
              <a:rPr lang="en-US" dirty="0"/>
              <a:t>AT.2.056: “Ensure that managers, system administrators, and users of organizational systems are made aware of the security risks associated with their activities and applicable policies, standards, and procedures related to the security of organizational systems.”</a:t>
            </a:r>
          </a:p>
          <a:p>
            <a:pPr marL="0" indent="0">
              <a:buNone/>
            </a:pPr>
            <a:endParaRPr lang="en-US" dirty="0"/>
          </a:p>
          <a:p>
            <a:pPr marL="0" indent="0">
              <a:buNone/>
            </a:pPr>
            <a:r>
              <a:rPr lang="en-US" dirty="0"/>
              <a:t>AT.3.058: “Provide security awareness training on recognizing and reporting potential indicators of insider threat.”</a:t>
            </a:r>
          </a:p>
          <a:p>
            <a:pPr marL="0" indent="0">
              <a:buNone/>
            </a:pPr>
            <a:endParaRPr lang="en-US" dirty="0"/>
          </a:p>
          <a:p>
            <a:pPr marL="0" indent="0">
              <a:buNone/>
            </a:pPr>
            <a:r>
              <a:rPr lang="en-US" dirty="0"/>
              <a:t>AT.4.059: “Update awareness and training materials to reflect current threat information and lessons learned from recent cybersecurity incidents.”</a:t>
            </a:r>
          </a:p>
          <a:p>
            <a:pPr marL="0" indent="0">
              <a:buNone/>
            </a:pPr>
            <a:endParaRPr lang="en-US" dirty="0"/>
          </a:p>
          <a:p>
            <a:pPr marL="0" indent="0">
              <a:buNone/>
            </a:pPr>
            <a:r>
              <a:rPr lang="en-US" dirty="0"/>
              <a:t>AT.5.060: “Include practical exercises in awareness training that simulate real-world scenarios and incidents.”</a:t>
            </a:r>
          </a:p>
        </p:txBody>
      </p:sp>
    </p:spTree>
    <p:extLst>
      <p:ext uri="{BB962C8B-B14F-4D97-AF65-F5344CB8AC3E}">
        <p14:creationId xmlns:p14="http://schemas.microsoft.com/office/powerpoint/2010/main" val="6893540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50FEAA-EA69-2BB4-776A-089B76D28088}"/>
              </a:ext>
            </a:extLst>
          </p:cNvPr>
          <p:cNvSpPr>
            <a:spLocks noGrp="1"/>
          </p:cNvSpPr>
          <p:nvPr>
            <p:ph type="title"/>
          </p:nvPr>
        </p:nvSpPr>
        <p:spPr/>
        <p:txBody>
          <a:bodyPr/>
          <a:lstStyle/>
          <a:p>
            <a:r>
              <a:rPr lang="en-US" dirty="0"/>
              <a:t>Write out the standards you need to consider.</a:t>
            </a:r>
          </a:p>
        </p:txBody>
      </p:sp>
      <p:sp>
        <p:nvSpPr>
          <p:cNvPr id="3" name="Content Placeholder 2">
            <a:extLst>
              <a:ext uri="{FF2B5EF4-FFF2-40B4-BE49-F238E27FC236}">
                <a16:creationId xmlns:a16="http://schemas.microsoft.com/office/drawing/2014/main" id="{14B7F77F-DA0D-4A88-9F05-0D98B0213D78}"/>
              </a:ext>
            </a:extLst>
          </p:cNvPr>
          <p:cNvSpPr>
            <a:spLocks noGrp="1"/>
          </p:cNvSpPr>
          <p:nvPr>
            <p:ph idx="1"/>
          </p:nvPr>
        </p:nvSpPr>
        <p:spPr/>
        <p:txBody>
          <a:bodyPr/>
          <a:lstStyle/>
          <a:p>
            <a:pPr marL="0" indent="0">
              <a:buNone/>
            </a:pPr>
            <a:r>
              <a:rPr lang="en-US" dirty="0"/>
              <a:t>Does your program:</a:t>
            </a:r>
          </a:p>
          <a:p>
            <a:pPr>
              <a:buFontTx/>
              <a:buChar char="-"/>
            </a:pPr>
            <a:r>
              <a:rPr lang="en-US" dirty="0"/>
              <a:t>Cover insider threats?</a:t>
            </a:r>
          </a:p>
          <a:p>
            <a:pPr>
              <a:buFontTx/>
              <a:buChar char="-"/>
            </a:pPr>
            <a:r>
              <a:rPr lang="en-US" dirty="0"/>
              <a:t>Cover risks and threats specific to your organization?</a:t>
            </a:r>
          </a:p>
          <a:p>
            <a:pPr>
              <a:buFontTx/>
              <a:buChar char="-"/>
            </a:pPr>
            <a:r>
              <a:rPr lang="en-US" dirty="0"/>
              <a:t>Address relevant and timely information?</a:t>
            </a:r>
          </a:p>
          <a:p>
            <a:pPr>
              <a:buFontTx/>
              <a:buChar char="-"/>
            </a:pPr>
            <a:r>
              <a:rPr lang="en-US" dirty="0"/>
              <a:t>Build or enhance value and understanding?</a:t>
            </a:r>
          </a:p>
          <a:p>
            <a:pPr>
              <a:buFontTx/>
              <a:buChar char="-"/>
            </a:pPr>
            <a:r>
              <a:rPr lang="en-US" dirty="0"/>
              <a:t>Cover Technical, Physical, and Administrative controls?</a:t>
            </a:r>
          </a:p>
        </p:txBody>
      </p:sp>
    </p:spTree>
    <p:extLst>
      <p:ext uri="{BB962C8B-B14F-4D97-AF65-F5344CB8AC3E}">
        <p14:creationId xmlns:p14="http://schemas.microsoft.com/office/powerpoint/2010/main" val="1008804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gold fish in a gold frame&#10;&#10;Description automatically generated">
            <a:extLst>
              <a:ext uri="{FF2B5EF4-FFF2-40B4-BE49-F238E27FC236}">
                <a16:creationId xmlns:a16="http://schemas.microsoft.com/office/drawing/2014/main" id="{A1FFC842-7A9E-75C9-53EB-96893D49F97A}"/>
              </a:ext>
            </a:extLst>
          </p:cNvPr>
          <p:cNvPicPr>
            <a:picLocks noChangeAspect="1"/>
          </p:cNvPicPr>
          <p:nvPr/>
        </p:nvPicPr>
        <p:blipFill>
          <a:blip r:embed="rId2">
            <a:extLst>
              <a:ext uri="{28A0092B-C50C-407E-A947-70E740481C1C}">
                <a14:useLocalDpi xmlns:a14="http://schemas.microsoft.com/office/drawing/2010/main" val="0"/>
              </a:ext>
            </a:extLst>
          </a:blip>
          <a:srcRect t="2400" r="2" b="15069"/>
          <a:stretch/>
        </p:blipFill>
        <p:spPr>
          <a:xfrm>
            <a:off x="3882570" y="10"/>
            <a:ext cx="8309429" cy="6857990"/>
          </a:xfrm>
          <a:custGeom>
            <a:avLst/>
            <a:gdLst/>
            <a:ahLst/>
            <a:cxnLst/>
            <a:rect l="l" t="t" r="r" b="b"/>
            <a:pathLst>
              <a:path w="12192000" h="6858000">
                <a:moveTo>
                  <a:pt x="0" y="0"/>
                </a:moveTo>
                <a:lnTo>
                  <a:pt x="12192000" y="0"/>
                </a:lnTo>
                <a:lnTo>
                  <a:pt x="12192000" y="6858000"/>
                </a:lnTo>
                <a:lnTo>
                  <a:pt x="0" y="6858000"/>
                </a:lnTo>
                <a:close/>
              </a:path>
            </a:pathLst>
          </a:custGeom>
        </p:spPr>
      </p:pic>
      <p:grpSp>
        <p:nvGrpSpPr>
          <p:cNvPr id="10" name="Group 9">
            <a:extLst>
              <a:ext uri="{FF2B5EF4-FFF2-40B4-BE49-F238E27FC236}">
                <a16:creationId xmlns:a16="http://schemas.microsoft.com/office/drawing/2014/main" id="{63737881-458F-40AD-B72B-B57D267DC42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
            <a:ext cx="4581527" cy="6858002"/>
            <a:chOff x="-2" y="-1"/>
            <a:chExt cx="4581527" cy="6858002"/>
          </a:xfrm>
          <a:effectLst>
            <a:outerShdw blurRad="381000" dist="50800" algn="ctr" rotWithShape="0">
              <a:srgbClr val="000000">
                <a:alpha val="10000"/>
              </a:srgbClr>
            </a:outerShdw>
          </a:effectLst>
        </p:grpSpPr>
        <p:sp>
          <p:nvSpPr>
            <p:cNvPr id="11" name="Freeform: Shape 10">
              <a:extLst>
                <a:ext uri="{FF2B5EF4-FFF2-40B4-BE49-F238E27FC236}">
                  <a16:creationId xmlns:a16="http://schemas.microsoft.com/office/drawing/2014/main" id="{C2967126-346F-41EA-982D-63D8EBB60D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 y="-1"/>
              <a:ext cx="4572002" cy="6858002"/>
            </a:xfrm>
            <a:custGeom>
              <a:avLst/>
              <a:gdLst>
                <a:gd name="connsiteX0" fmla="*/ 4214994 w 4572002"/>
                <a:gd name="connsiteY0" fmla="*/ 6564620 h 6858002"/>
                <a:gd name="connsiteX1" fmla="*/ 4214994 w 4572002"/>
                <a:gd name="connsiteY1" fmla="*/ 6564621 h 6858002"/>
                <a:gd name="connsiteX2" fmla="*/ 4237474 w 4572002"/>
                <a:gd name="connsiteY2" fmla="*/ 6588626 h 6858002"/>
                <a:gd name="connsiteX3" fmla="*/ 4254096 w 4572002"/>
                <a:gd name="connsiteY3" fmla="*/ 6625225 h 6858002"/>
                <a:gd name="connsiteX4" fmla="*/ 4247001 w 4572002"/>
                <a:gd name="connsiteY4" fmla="*/ 6662540 h 6858002"/>
                <a:gd name="connsiteX5" fmla="*/ 4247000 w 4572002"/>
                <a:gd name="connsiteY5" fmla="*/ 6662541 h 6858002"/>
                <a:gd name="connsiteX6" fmla="*/ 4246999 w 4572002"/>
                <a:gd name="connsiteY6" fmla="*/ 6662544 h 6858002"/>
                <a:gd name="connsiteX7" fmla="*/ 4235550 w 4572002"/>
                <a:gd name="connsiteY7" fmla="*/ 6683027 h 6858002"/>
                <a:gd name="connsiteX8" fmla="*/ 4232403 w 4572002"/>
                <a:gd name="connsiteY8" fmla="*/ 6702976 h 6858002"/>
                <a:gd name="connsiteX9" fmla="*/ 4232403 w 4572002"/>
                <a:gd name="connsiteY9" fmla="*/ 6702977 h 6858002"/>
                <a:gd name="connsiteX10" fmla="*/ 4246238 w 4572002"/>
                <a:gd name="connsiteY10" fmla="*/ 6742553 h 6858002"/>
                <a:gd name="connsiteX11" fmla="*/ 4246239 w 4572002"/>
                <a:gd name="connsiteY11" fmla="*/ 6742555 h 6858002"/>
                <a:gd name="connsiteX12" fmla="*/ 4265716 w 4572002"/>
                <a:gd name="connsiteY12" fmla="*/ 6812062 h 6858002"/>
                <a:gd name="connsiteX13" fmla="*/ 4265717 w 4572002"/>
                <a:gd name="connsiteY13" fmla="*/ 6812064 h 6858002"/>
                <a:gd name="connsiteX14" fmla="*/ 4265717 w 4572002"/>
                <a:gd name="connsiteY14" fmla="*/ 6812063 h 6858002"/>
                <a:gd name="connsiteX15" fmla="*/ 4265716 w 4572002"/>
                <a:gd name="connsiteY15" fmla="*/ 6812062 h 6858002"/>
                <a:gd name="connsiteX16" fmla="*/ 4260942 w 4572002"/>
                <a:gd name="connsiteY16" fmla="*/ 6776800 h 6858002"/>
                <a:gd name="connsiteX17" fmla="*/ 4246239 w 4572002"/>
                <a:gd name="connsiteY17" fmla="*/ 6742555 h 6858002"/>
                <a:gd name="connsiteX18" fmla="*/ 4246238 w 4572002"/>
                <a:gd name="connsiteY18" fmla="*/ 6742552 h 6858002"/>
                <a:gd name="connsiteX19" fmla="*/ 4232403 w 4572002"/>
                <a:gd name="connsiteY19" fmla="*/ 6702976 h 6858002"/>
                <a:gd name="connsiteX20" fmla="*/ 4246999 w 4572002"/>
                <a:gd name="connsiteY20" fmla="*/ 6662544 h 6858002"/>
                <a:gd name="connsiteX21" fmla="*/ 4247000 w 4572002"/>
                <a:gd name="connsiteY21" fmla="*/ 6662542 h 6858002"/>
                <a:gd name="connsiteX22" fmla="*/ 4247001 w 4572002"/>
                <a:gd name="connsiteY22" fmla="*/ 6662540 h 6858002"/>
                <a:gd name="connsiteX23" fmla="*/ 4254084 w 4572002"/>
                <a:gd name="connsiteY23" fmla="*/ 6645552 h 6858002"/>
                <a:gd name="connsiteX24" fmla="*/ 4254096 w 4572002"/>
                <a:gd name="connsiteY24" fmla="*/ 6625225 h 6858002"/>
                <a:gd name="connsiteX25" fmla="*/ 4254096 w 4572002"/>
                <a:gd name="connsiteY25" fmla="*/ 6625224 h 6858002"/>
                <a:gd name="connsiteX26" fmla="*/ 4237474 w 4572002"/>
                <a:gd name="connsiteY26" fmla="*/ 6588625 h 6858002"/>
                <a:gd name="connsiteX27" fmla="*/ 4295315 w 4572002"/>
                <a:gd name="connsiteY27" fmla="*/ 6438981 h 6858002"/>
                <a:gd name="connsiteX28" fmla="*/ 4275385 w 4572002"/>
                <a:gd name="connsiteY28" fmla="*/ 6463840 h 6858002"/>
                <a:gd name="connsiteX29" fmla="*/ 4275382 w 4572002"/>
                <a:gd name="connsiteY29" fmla="*/ 6463849 h 6858002"/>
                <a:gd name="connsiteX30" fmla="*/ 4261587 w 4572002"/>
                <a:gd name="connsiteY30" fmla="*/ 6513012 h 6858002"/>
                <a:gd name="connsiteX31" fmla="*/ 4242781 w 4572002"/>
                <a:gd name="connsiteY31" fmla="*/ 6546194 h 6858002"/>
                <a:gd name="connsiteX32" fmla="*/ 4242781 w 4572002"/>
                <a:gd name="connsiteY32" fmla="*/ 6546195 h 6858002"/>
                <a:gd name="connsiteX33" fmla="*/ 4259120 w 4572002"/>
                <a:gd name="connsiteY33" fmla="*/ 6521804 h 6858002"/>
                <a:gd name="connsiteX34" fmla="*/ 4261587 w 4572002"/>
                <a:gd name="connsiteY34" fmla="*/ 6513012 h 6858002"/>
                <a:gd name="connsiteX35" fmla="*/ 4264398 w 4572002"/>
                <a:gd name="connsiteY35" fmla="*/ 6508052 h 6858002"/>
                <a:gd name="connsiteX36" fmla="*/ 4275382 w 4572002"/>
                <a:gd name="connsiteY36" fmla="*/ 6463849 h 6858002"/>
                <a:gd name="connsiteX37" fmla="*/ 4275385 w 4572002"/>
                <a:gd name="connsiteY37" fmla="*/ 6463841 h 6858002"/>
                <a:gd name="connsiteX38" fmla="*/ 4295315 w 4572002"/>
                <a:gd name="connsiteY38" fmla="*/ 6438981 h 6858002"/>
                <a:gd name="connsiteX39" fmla="*/ 4381289 w 4572002"/>
                <a:gd name="connsiteY39" fmla="*/ 6365204 h 6858002"/>
                <a:gd name="connsiteX40" fmla="*/ 4380008 w 4572002"/>
                <a:gd name="connsiteY40" fmla="*/ 6387910 h 6858002"/>
                <a:gd name="connsiteX41" fmla="*/ 4378243 w 4572002"/>
                <a:gd name="connsiteY41" fmla="*/ 6391549 h 6858002"/>
                <a:gd name="connsiteX42" fmla="*/ 4370589 w 4572002"/>
                <a:gd name="connsiteY42" fmla="*/ 6407332 h 6858002"/>
                <a:gd name="connsiteX43" fmla="*/ 4370589 w 4572002"/>
                <a:gd name="connsiteY43" fmla="*/ 6407333 h 6858002"/>
                <a:gd name="connsiteX44" fmla="*/ 4378243 w 4572002"/>
                <a:gd name="connsiteY44" fmla="*/ 6391549 h 6858002"/>
                <a:gd name="connsiteX45" fmla="*/ 4380008 w 4572002"/>
                <a:gd name="connsiteY45" fmla="*/ 6387910 h 6858002"/>
                <a:gd name="connsiteX46" fmla="*/ 4142220 w 4572002"/>
                <a:gd name="connsiteY46" fmla="*/ 4221391 h 6858002"/>
                <a:gd name="connsiteX47" fmla="*/ 4142220 w 4572002"/>
                <a:gd name="connsiteY47" fmla="*/ 4221392 h 6858002"/>
                <a:gd name="connsiteX48" fmla="*/ 4147936 w 4572002"/>
                <a:gd name="connsiteY48" fmla="*/ 4253015 h 6858002"/>
                <a:gd name="connsiteX49" fmla="*/ 4187752 w 4572002"/>
                <a:gd name="connsiteY49" fmla="*/ 4324646 h 6858002"/>
                <a:gd name="connsiteX50" fmla="*/ 4196706 w 4572002"/>
                <a:gd name="connsiteY50" fmla="*/ 4363891 h 6858002"/>
                <a:gd name="connsiteX51" fmla="*/ 4195944 w 4572002"/>
                <a:gd name="connsiteY51" fmla="*/ 4482004 h 6858002"/>
                <a:gd name="connsiteX52" fmla="*/ 4135934 w 4572002"/>
                <a:gd name="connsiteY52" fmla="*/ 4659174 h 6858002"/>
                <a:gd name="connsiteX53" fmla="*/ 4127932 w 4572002"/>
                <a:gd name="connsiteY53" fmla="*/ 4677655 h 6858002"/>
                <a:gd name="connsiteX54" fmla="*/ 4118025 w 4572002"/>
                <a:gd name="connsiteY54" fmla="*/ 4767764 h 6858002"/>
                <a:gd name="connsiteX55" fmla="*/ 4116716 w 4572002"/>
                <a:gd name="connsiteY55" fmla="*/ 4800483 h 6858002"/>
                <a:gd name="connsiteX56" fmla="*/ 4116716 w 4572002"/>
                <a:gd name="connsiteY56" fmla="*/ 4800484 h 6858002"/>
                <a:gd name="connsiteX57" fmla="*/ 4131552 w 4572002"/>
                <a:gd name="connsiteY57" fmla="*/ 4828917 h 6858002"/>
                <a:gd name="connsiteX58" fmla="*/ 4153733 w 4572002"/>
                <a:gd name="connsiteY58" fmla="*/ 4863343 h 6858002"/>
                <a:gd name="connsiteX59" fmla="*/ 4161262 w 4572002"/>
                <a:gd name="connsiteY59" fmla="*/ 4889275 h 6858002"/>
                <a:gd name="connsiteX60" fmla="*/ 4159557 w 4572002"/>
                <a:gd name="connsiteY60" fmla="*/ 4912168 h 6858002"/>
                <a:gd name="connsiteX61" fmla="*/ 4158155 w 4572002"/>
                <a:gd name="connsiteY61" fmla="*/ 4933804 h 6858002"/>
                <a:gd name="connsiteX62" fmla="*/ 4158155 w 4572002"/>
                <a:gd name="connsiteY62" fmla="*/ 4933805 h 6858002"/>
                <a:gd name="connsiteX63" fmla="*/ 4162914 w 4572002"/>
                <a:gd name="connsiteY63" fmla="*/ 4952673 h 6858002"/>
                <a:gd name="connsiteX64" fmla="*/ 4165707 w 4572002"/>
                <a:gd name="connsiteY64" fmla="*/ 4957454 h 6858002"/>
                <a:gd name="connsiteX65" fmla="*/ 4166985 w 4572002"/>
                <a:gd name="connsiteY65" fmla="*/ 4961456 h 6858002"/>
                <a:gd name="connsiteX66" fmla="*/ 4182989 w 4572002"/>
                <a:gd name="connsiteY66" fmla="*/ 4987038 h 6858002"/>
                <a:gd name="connsiteX67" fmla="*/ 4209468 w 4572002"/>
                <a:gd name="connsiteY67" fmla="*/ 5041522 h 6858002"/>
                <a:gd name="connsiteX68" fmla="*/ 4216684 w 4572002"/>
                <a:gd name="connsiteY68" fmla="*/ 5072376 h 6858002"/>
                <a:gd name="connsiteX69" fmla="*/ 4222587 w 4572002"/>
                <a:gd name="connsiteY69" fmla="*/ 5087441 h 6858002"/>
                <a:gd name="connsiteX70" fmla="*/ 4235615 w 4572002"/>
                <a:gd name="connsiteY70" fmla="*/ 5133220 h 6858002"/>
                <a:gd name="connsiteX71" fmla="*/ 4235616 w 4572002"/>
                <a:gd name="connsiteY71" fmla="*/ 5133225 h 6858002"/>
                <a:gd name="connsiteX72" fmla="*/ 4228901 w 4572002"/>
                <a:gd name="connsiteY72" fmla="*/ 5166113 h 6858002"/>
                <a:gd name="connsiteX73" fmla="*/ 4228901 w 4572002"/>
                <a:gd name="connsiteY73" fmla="*/ 5166114 h 6858002"/>
                <a:gd name="connsiteX74" fmla="*/ 4229593 w 4572002"/>
                <a:gd name="connsiteY74" fmla="*/ 5172091 h 6858002"/>
                <a:gd name="connsiteX75" fmla="*/ 4232139 w 4572002"/>
                <a:gd name="connsiteY75" fmla="*/ 5179068 h 6858002"/>
                <a:gd name="connsiteX76" fmla="*/ 4231973 w 4572002"/>
                <a:gd name="connsiteY76" fmla="*/ 5229434 h 6858002"/>
                <a:gd name="connsiteX77" fmla="*/ 4225669 w 4572002"/>
                <a:gd name="connsiteY77" fmla="*/ 5241089 h 6858002"/>
                <a:gd name="connsiteX78" fmla="*/ 4208517 w 4572002"/>
                <a:gd name="connsiteY78" fmla="*/ 5272796 h 6858002"/>
                <a:gd name="connsiteX79" fmla="*/ 4184613 w 4572002"/>
                <a:gd name="connsiteY79" fmla="*/ 5312288 h 6858002"/>
                <a:gd name="connsiteX80" fmla="*/ 4183557 w 4572002"/>
                <a:gd name="connsiteY80" fmla="*/ 5321350 h 6858002"/>
                <a:gd name="connsiteX81" fmla="*/ 4181083 w 4572002"/>
                <a:gd name="connsiteY81" fmla="*/ 5326163 h 6858002"/>
                <a:gd name="connsiteX82" fmla="*/ 4179637 w 4572002"/>
                <a:gd name="connsiteY82" fmla="*/ 5355014 h 6858002"/>
                <a:gd name="connsiteX83" fmla="*/ 4179637 w 4572002"/>
                <a:gd name="connsiteY83" fmla="*/ 5355015 h 6858002"/>
                <a:gd name="connsiteX84" fmla="*/ 4184513 w 4572002"/>
                <a:gd name="connsiteY84" fmla="*/ 5385385 h 6858002"/>
                <a:gd name="connsiteX85" fmla="*/ 4192704 w 4572002"/>
                <a:gd name="connsiteY85" fmla="*/ 5425583 h 6858002"/>
                <a:gd name="connsiteX86" fmla="*/ 4204327 w 4572002"/>
                <a:gd name="connsiteY86" fmla="*/ 5480638 h 6858002"/>
                <a:gd name="connsiteX87" fmla="*/ 4208850 w 4572002"/>
                <a:gd name="connsiteY87" fmla="*/ 5507668 h 6858002"/>
                <a:gd name="connsiteX88" fmla="*/ 4198232 w 4572002"/>
                <a:gd name="connsiteY88" fmla="*/ 5531692 h 6858002"/>
                <a:gd name="connsiteX89" fmla="*/ 4198231 w 4572002"/>
                <a:gd name="connsiteY89" fmla="*/ 5531693 h 6858002"/>
                <a:gd name="connsiteX90" fmla="*/ 4188085 w 4572002"/>
                <a:gd name="connsiteY90" fmla="*/ 5547578 h 6858002"/>
                <a:gd name="connsiteX91" fmla="*/ 4188085 w 4572002"/>
                <a:gd name="connsiteY91" fmla="*/ 5547579 h 6858002"/>
                <a:gd name="connsiteX92" fmla="*/ 4197659 w 4572002"/>
                <a:gd name="connsiteY92" fmla="*/ 5562747 h 6858002"/>
                <a:gd name="connsiteX93" fmla="*/ 4268907 w 4572002"/>
                <a:gd name="connsiteY93" fmla="*/ 5704484 h 6858002"/>
                <a:gd name="connsiteX94" fmla="*/ 4274812 w 4572002"/>
                <a:gd name="connsiteY94" fmla="*/ 5740489 h 6858002"/>
                <a:gd name="connsiteX95" fmla="*/ 4283578 w 4572002"/>
                <a:gd name="connsiteY95" fmla="*/ 5760874 h 6858002"/>
                <a:gd name="connsiteX96" fmla="*/ 4371973 w 4572002"/>
                <a:gd name="connsiteY96" fmla="*/ 5883752 h 6858002"/>
                <a:gd name="connsiteX97" fmla="*/ 4371974 w 4572002"/>
                <a:gd name="connsiteY97" fmla="*/ 5883757 h 6858002"/>
                <a:gd name="connsiteX98" fmla="*/ 4389877 w 4572002"/>
                <a:gd name="connsiteY98" fmla="*/ 5935946 h 6858002"/>
                <a:gd name="connsiteX99" fmla="*/ 4389878 w 4572002"/>
                <a:gd name="connsiteY99" fmla="*/ 5935950 h 6858002"/>
                <a:gd name="connsiteX100" fmla="*/ 4386259 w 4572002"/>
                <a:gd name="connsiteY100" fmla="*/ 5993290 h 6858002"/>
                <a:gd name="connsiteX101" fmla="*/ 4386259 w 4572002"/>
                <a:gd name="connsiteY101" fmla="*/ 5993291 h 6858002"/>
                <a:gd name="connsiteX102" fmla="*/ 4379782 w 4572002"/>
                <a:gd name="connsiteY102" fmla="*/ 6026440 h 6858002"/>
                <a:gd name="connsiteX103" fmla="*/ 4323583 w 4572002"/>
                <a:gd name="connsiteY103" fmla="*/ 6108738 h 6858002"/>
                <a:gd name="connsiteX104" fmla="*/ 4309890 w 4572002"/>
                <a:gd name="connsiteY104" fmla="*/ 6133314 h 6858002"/>
                <a:gd name="connsiteX105" fmla="*/ 4309890 w 4572002"/>
                <a:gd name="connsiteY105" fmla="*/ 6133315 h 6858002"/>
                <a:gd name="connsiteX106" fmla="*/ 4313591 w 4572002"/>
                <a:gd name="connsiteY106" fmla="*/ 6143190 h 6858002"/>
                <a:gd name="connsiteX107" fmla="*/ 4325486 w 4572002"/>
                <a:gd name="connsiteY107" fmla="*/ 6155600 h 6858002"/>
                <a:gd name="connsiteX108" fmla="*/ 4325488 w 4572002"/>
                <a:gd name="connsiteY108" fmla="*/ 6155603 h 6858002"/>
                <a:gd name="connsiteX109" fmla="*/ 4364160 w 4572002"/>
                <a:gd name="connsiteY109" fmla="*/ 6228757 h 6858002"/>
                <a:gd name="connsiteX110" fmla="*/ 4381497 w 4572002"/>
                <a:gd name="connsiteY110" fmla="*/ 6361540 h 6858002"/>
                <a:gd name="connsiteX111" fmla="*/ 4381497 w 4572002"/>
                <a:gd name="connsiteY111" fmla="*/ 6361539 h 6858002"/>
                <a:gd name="connsiteX112" fmla="*/ 4364160 w 4572002"/>
                <a:gd name="connsiteY112" fmla="*/ 6228756 h 6858002"/>
                <a:gd name="connsiteX113" fmla="*/ 4325488 w 4572002"/>
                <a:gd name="connsiteY113" fmla="*/ 6155602 h 6858002"/>
                <a:gd name="connsiteX114" fmla="*/ 4325486 w 4572002"/>
                <a:gd name="connsiteY114" fmla="*/ 6155600 h 6858002"/>
                <a:gd name="connsiteX115" fmla="*/ 4309890 w 4572002"/>
                <a:gd name="connsiteY115" fmla="*/ 6133315 h 6858002"/>
                <a:gd name="connsiteX116" fmla="*/ 4323583 w 4572002"/>
                <a:gd name="connsiteY116" fmla="*/ 6108739 h 6858002"/>
                <a:gd name="connsiteX117" fmla="*/ 4379782 w 4572002"/>
                <a:gd name="connsiteY117" fmla="*/ 6026441 h 6858002"/>
                <a:gd name="connsiteX118" fmla="*/ 4386259 w 4572002"/>
                <a:gd name="connsiteY118" fmla="*/ 5993292 h 6858002"/>
                <a:gd name="connsiteX119" fmla="*/ 4386259 w 4572002"/>
                <a:gd name="connsiteY119" fmla="*/ 5993290 h 6858002"/>
                <a:gd name="connsiteX120" fmla="*/ 4389712 w 4572002"/>
                <a:gd name="connsiteY120" fmla="*/ 5964477 h 6858002"/>
                <a:gd name="connsiteX121" fmla="*/ 4389878 w 4572002"/>
                <a:gd name="connsiteY121" fmla="*/ 5935950 h 6858002"/>
                <a:gd name="connsiteX122" fmla="*/ 4389878 w 4572002"/>
                <a:gd name="connsiteY122" fmla="*/ 5935949 h 6858002"/>
                <a:gd name="connsiteX123" fmla="*/ 4389877 w 4572002"/>
                <a:gd name="connsiteY123" fmla="*/ 5935946 h 6858002"/>
                <a:gd name="connsiteX124" fmla="*/ 4382997 w 4572002"/>
                <a:gd name="connsiteY124" fmla="*/ 5909351 h 6858002"/>
                <a:gd name="connsiteX125" fmla="*/ 4371974 w 4572002"/>
                <a:gd name="connsiteY125" fmla="*/ 5883757 h 6858002"/>
                <a:gd name="connsiteX126" fmla="*/ 4371973 w 4572002"/>
                <a:gd name="connsiteY126" fmla="*/ 5883751 h 6858002"/>
                <a:gd name="connsiteX127" fmla="*/ 4283578 w 4572002"/>
                <a:gd name="connsiteY127" fmla="*/ 5760873 h 6858002"/>
                <a:gd name="connsiteX128" fmla="*/ 4274812 w 4572002"/>
                <a:gd name="connsiteY128" fmla="*/ 5740488 h 6858002"/>
                <a:gd name="connsiteX129" fmla="*/ 4268907 w 4572002"/>
                <a:gd name="connsiteY129" fmla="*/ 5704483 h 6858002"/>
                <a:gd name="connsiteX130" fmla="*/ 4197659 w 4572002"/>
                <a:gd name="connsiteY130" fmla="*/ 5562746 h 6858002"/>
                <a:gd name="connsiteX131" fmla="*/ 4188085 w 4572002"/>
                <a:gd name="connsiteY131" fmla="*/ 5547578 h 6858002"/>
                <a:gd name="connsiteX132" fmla="*/ 4198231 w 4572002"/>
                <a:gd name="connsiteY132" fmla="*/ 5531694 h 6858002"/>
                <a:gd name="connsiteX133" fmla="*/ 4198232 w 4572002"/>
                <a:gd name="connsiteY133" fmla="*/ 5531692 h 6858002"/>
                <a:gd name="connsiteX134" fmla="*/ 4206630 w 4572002"/>
                <a:gd name="connsiteY134" fmla="*/ 5520422 h 6858002"/>
                <a:gd name="connsiteX135" fmla="*/ 4208850 w 4572002"/>
                <a:gd name="connsiteY135" fmla="*/ 5507668 h 6858002"/>
                <a:gd name="connsiteX136" fmla="*/ 4208850 w 4572002"/>
                <a:gd name="connsiteY136" fmla="*/ 5507667 h 6858002"/>
                <a:gd name="connsiteX137" fmla="*/ 4204327 w 4572002"/>
                <a:gd name="connsiteY137" fmla="*/ 5480637 h 6858002"/>
                <a:gd name="connsiteX138" fmla="*/ 4192704 w 4572002"/>
                <a:gd name="connsiteY138" fmla="*/ 5425582 h 6858002"/>
                <a:gd name="connsiteX139" fmla="*/ 4184513 w 4572002"/>
                <a:gd name="connsiteY139" fmla="*/ 5385384 h 6858002"/>
                <a:gd name="connsiteX140" fmla="*/ 4179637 w 4572002"/>
                <a:gd name="connsiteY140" fmla="*/ 5355014 h 6858002"/>
                <a:gd name="connsiteX141" fmla="*/ 4183557 w 4572002"/>
                <a:gd name="connsiteY141" fmla="*/ 5321350 h 6858002"/>
                <a:gd name="connsiteX142" fmla="*/ 4208517 w 4572002"/>
                <a:gd name="connsiteY142" fmla="*/ 5272797 h 6858002"/>
                <a:gd name="connsiteX143" fmla="*/ 4225669 w 4572002"/>
                <a:gd name="connsiteY143" fmla="*/ 5241089 h 6858002"/>
                <a:gd name="connsiteX144" fmla="*/ 4231973 w 4572002"/>
                <a:gd name="connsiteY144" fmla="*/ 5229433 h 6858002"/>
                <a:gd name="connsiteX145" fmla="*/ 4232139 w 4572002"/>
                <a:gd name="connsiteY145" fmla="*/ 5179068 h 6858002"/>
                <a:gd name="connsiteX146" fmla="*/ 4232139 w 4572002"/>
                <a:gd name="connsiteY146" fmla="*/ 5179067 h 6858002"/>
                <a:gd name="connsiteX147" fmla="*/ 4229593 w 4572002"/>
                <a:gd name="connsiteY147" fmla="*/ 5172090 h 6858002"/>
                <a:gd name="connsiteX148" fmla="*/ 4228901 w 4572002"/>
                <a:gd name="connsiteY148" fmla="*/ 5166114 h 6858002"/>
                <a:gd name="connsiteX149" fmla="*/ 4235616 w 4572002"/>
                <a:gd name="connsiteY149" fmla="*/ 5133225 h 6858002"/>
                <a:gd name="connsiteX150" fmla="*/ 4235616 w 4572002"/>
                <a:gd name="connsiteY150" fmla="*/ 5133224 h 6858002"/>
                <a:gd name="connsiteX151" fmla="*/ 4235615 w 4572002"/>
                <a:gd name="connsiteY151" fmla="*/ 5133220 h 6858002"/>
                <a:gd name="connsiteX152" fmla="*/ 4228473 w 4572002"/>
                <a:gd name="connsiteY152" fmla="*/ 5102461 h 6858002"/>
                <a:gd name="connsiteX153" fmla="*/ 4222587 w 4572002"/>
                <a:gd name="connsiteY153" fmla="*/ 5087441 h 6858002"/>
                <a:gd name="connsiteX154" fmla="*/ 4222582 w 4572002"/>
                <a:gd name="connsiteY154" fmla="*/ 5087423 h 6858002"/>
                <a:gd name="connsiteX155" fmla="*/ 4209468 w 4572002"/>
                <a:gd name="connsiteY155" fmla="*/ 5041521 h 6858002"/>
                <a:gd name="connsiteX156" fmla="*/ 4182989 w 4572002"/>
                <a:gd name="connsiteY156" fmla="*/ 4987037 h 6858002"/>
                <a:gd name="connsiteX157" fmla="*/ 4165707 w 4572002"/>
                <a:gd name="connsiteY157" fmla="*/ 4957454 h 6858002"/>
                <a:gd name="connsiteX158" fmla="*/ 4158155 w 4572002"/>
                <a:gd name="connsiteY158" fmla="*/ 4933805 h 6858002"/>
                <a:gd name="connsiteX159" fmla="*/ 4159557 w 4572002"/>
                <a:gd name="connsiteY159" fmla="*/ 4912169 h 6858002"/>
                <a:gd name="connsiteX160" fmla="*/ 4161262 w 4572002"/>
                <a:gd name="connsiteY160" fmla="*/ 4889276 h 6858002"/>
                <a:gd name="connsiteX161" fmla="*/ 4161262 w 4572002"/>
                <a:gd name="connsiteY161" fmla="*/ 4889275 h 6858002"/>
                <a:gd name="connsiteX162" fmla="*/ 4156484 w 4572002"/>
                <a:gd name="connsiteY162" fmla="*/ 4867614 h 6858002"/>
                <a:gd name="connsiteX163" fmla="*/ 4153733 w 4572002"/>
                <a:gd name="connsiteY163" fmla="*/ 4863343 h 6858002"/>
                <a:gd name="connsiteX164" fmla="*/ 4151983 w 4572002"/>
                <a:gd name="connsiteY164" fmla="*/ 4857317 h 6858002"/>
                <a:gd name="connsiteX165" fmla="*/ 4131552 w 4572002"/>
                <a:gd name="connsiteY165" fmla="*/ 4828916 h 6858002"/>
                <a:gd name="connsiteX166" fmla="*/ 4116716 w 4572002"/>
                <a:gd name="connsiteY166" fmla="*/ 4800483 h 6858002"/>
                <a:gd name="connsiteX167" fmla="*/ 4118025 w 4572002"/>
                <a:gd name="connsiteY167" fmla="*/ 4767765 h 6858002"/>
                <a:gd name="connsiteX168" fmla="*/ 4127932 w 4572002"/>
                <a:gd name="connsiteY168" fmla="*/ 4677656 h 6858002"/>
                <a:gd name="connsiteX169" fmla="*/ 4135934 w 4572002"/>
                <a:gd name="connsiteY169" fmla="*/ 4659175 h 6858002"/>
                <a:gd name="connsiteX170" fmla="*/ 4195944 w 4572002"/>
                <a:gd name="connsiteY170" fmla="*/ 4482005 h 6858002"/>
                <a:gd name="connsiteX171" fmla="*/ 4196706 w 4572002"/>
                <a:gd name="connsiteY171" fmla="*/ 4363891 h 6858002"/>
                <a:gd name="connsiteX172" fmla="*/ 4196706 w 4572002"/>
                <a:gd name="connsiteY172" fmla="*/ 4363890 h 6858002"/>
                <a:gd name="connsiteX173" fmla="*/ 4187752 w 4572002"/>
                <a:gd name="connsiteY173" fmla="*/ 4324645 h 6858002"/>
                <a:gd name="connsiteX174" fmla="*/ 4147936 w 4572002"/>
                <a:gd name="connsiteY174" fmla="*/ 4253014 h 6858002"/>
                <a:gd name="connsiteX175" fmla="*/ 4211111 w 4572002"/>
                <a:gd name="connsiteY175" fmla="*/ 2836172 h 6858002"/>
                <a:gd name="connsiteX176" fmla="*/ 4202421 w 4572002"/>
                <a:gd name="connsiteY176" fmla="*/ 2848793 h 6858002"/>
                <a:gd name="connsiteX177" fmla="*/ 4186816 w 4572002"/>
                <a:gd name="connsiteY177" fmla="*/ 2897785 h 6858002"/>
                <a:gd name="connsiteX178" fmla="*/ 4185787 w 4572002"/>
                <a:gd name="connsiteY178" fmla="*/ 2903551 h 6858002"/>
                <a:gd name="connsiteX179" fmla="*/ 4182513 w 4572002"/>
                <a:gd name="connsiteY179" fmla="*/ 2914328 h 6858002"/>
                <a:gd name="connsiteX180" fmla="*/ 4177882 w 4572002"/>
                <a:gd name="connsiteY180" fmla="*/ 2947858 h 6858002"/>
                <a:gd name="connsiteX181" fmla="*/ 4177881 w 4572002"/>
                <a:gd name="connsiteY181" fmla="*/ 2947862 h 6858002"/>
                <a:gd name="connsiteX182" fmla="*/ 4177881 w 4572002"/>
                <a:gd name="connsiteY182" fmla="*/ 2947863 h 6858002"/>
                <a:gd name="connsiteX183" fmla="*/ 4181465 w 4572002"/>
                <a:gd name="connsiteY183" fmla="*/ 2982149 h 6858002"/>
                <a:gd name="connsiteX184" fmla="*/ 4193158 w 4572002"/>
                <a:gd name="connsiteY184" fmla="*/ 3077402 h 6858002"/>
                <a:gd name="connsiteX185" fmla="*/ 4180703 w 4572002"/>
                <a:gd name="connsiteY185" fmla="*/ 3172654 h 6858002"/>
                <a:gd name="connsiteX186" fmla="*/ 4133076 w 4572002"/>
                <a:gd name="connsiteY186" fmla="*/ 3489467 h 6858002"/>
                <a:gd name="connsiteX187" fmla="*/ 4110977 w 4572002"/>
                <a:gd name="connsiteY187" fmla="*/ 3544713 h 6858002"/>
                <a:gd name="connsiteX188" fmla="*/ 4093355 w 4572002"/>
                <a:gd name="connsiteY188" fmla="*/ 3574408 h 6858002"/>
                <a:gd name="connsiteX189" fmla="*/ 4093355 w 4572002"/>
                <a:gd name="connsiteY189" fmla="*/ 3574409 h 6858002"/>
                <a:gd name="connsiteX190" fmla="*/ 4105453 w 4572002"/>
                <a:gd name="connsiteY190" fmla="*/ 3606818 h 6858002"/>
                <a:gd name="connsiteX191" fmla="*/ 4118979 w 4572002"/>
                <a:gd name="connsiteY191" fmla="*/ 3630633 h 6858002"/>
                <a:gd name="connsiteX192" fmla="*/ 4136708 w 4572002"/>
                <a:gd name="connsiteY192" fmla="*/ 3654416 h 6858002"/>
                <a:gd name="connsiteX193" fmla="*/ 4140382 w 4572002"/>
                <a:gd name="connsiteY193" fmla="*/ 3668940 h 6858002"/>
                <a:gd name="connsiteX194" fmla="*/ 4143220 w 4572002"/>
                <a:gd name="connsiteY194" fmla="*/ 3680164 h 6858002"/>
                <a:gd name="connsiteX195" fmla="*/ 4139172 w 4572002"/>
                <a:gd name="connsiteY195" fmla="*/ 3734837 h 6858002"/>
                <a:gd name="connsiteX196" fmla="*/ 4139172 w 4572002"/>
                <a:gd name="connsiteY196" fmla="*/ 3734838 h 6858002"/>
                <a:gd name="connsiteX197" fmla="*/ 4139554 w 4572002"/>
                <a:gd name="connsiteY197" fmla="*/ 3754653 h 6858002"/>
                <a:gd name="connsiteX198" fmla="*/ 4145911 w 4572002"/>
                <a:gd name="connsiteY198" fmla="*/ 3789776 h 6858002"/>
                <a:gd name="connsiteX199" fmla="*/ 4130980 w 4572002"/>
                <a:gd name="connsiteY199" fmla="*/ 3822472 h 6858002"/>
                <a:gd name="connsiteX200" fmla="*/ 4116645 w 4572002"/>
                <a:gd name="connsiteY200" fmla="*/ 3852619 h 6858002"/>
                <a:gd name="connsiteX201" fmla="*/ 4116645 w 4572002"/>
                <a:gd name="connsiteY201" fmla="*/ 3852620 h 6858002"/>
                <a:gd name="connsiteX202" fmla="*/ 4117425 w 4572002"/>
                <a:gd name="connsiteY202" fmla="*/ 3868764 h 6858002"/>
                <a:gd name="connsiteX203" fmla="*/ 4126028 w 4572002"/>
                <a:gd name="connsiteY203" fmla="*/ 3885337 h 6858002"/>
                <a:gd name="connsiteX204" fmla="*/ 4126028 w 4572002"/>
                <a:gd name="connsiteY204" fmla="*/ 3885339 h 6858002"/>
                <a:gd name="connsiteX205" fmla="*/ 4148409 w 4572002"/>
                <a:gd name="connsiteY205" fmla="*/ 3923125 h 6858002"/>
                <a:gd name="connsiteX206" fmla="*/ 4157913 w 4572002"/>
                <a:gd name="connsiteY206" fmla="*/ 3962160 h 6858002"/>
                <a:gd name="connsiteX207" fmla="*/ 4142221 w 4572002"/>
                <a:gd name="connsiteY207" fmla="*/ 4043838 h 6858002"/>
                <a:gd name="connsiteX208" fmla="*/ 4142220 w 4572002"/>
                <a:gd name="connsiteY208" fmla="*/ 4043839 h 6858002"/>
                <a:gd name="connsiteX209" fmla="*/ 4127099 w 4572002"/>
                <a:gd name="connsiteY209" fmla="*/ 4103825 h 6858002"/>
                <a:gd name="connsiteX210" fmla="*/ 4127099 w 4572002"/>
                <a:gd name="connsiteY210" fmla="*/ 4103826 h 6858002"/>
                <a:gd name="connsiteX211" fmla="*/ 4129066 w 4572002"/>
                <a:gd name="connsiteY211" fmla="*/ 4134256 h 6858002"/>
                <a:gd name="connsiteX212" fmla="*/ 4138410 w 4572002"/>
                <a:gd name="connsiteY212" fmla="*/ 4165382 h 6858002"/>
                <a:gd name="connsiteX213" fmla="*/ 4138410 w 4572002"/>
                <a:gd name="connsiteY213" fmla="*/ 4165384 h 6858002"/>
                <a:gd name="connsiteX214" fmla="*/ 4142315 w 4572002"/>
                <a:gd name="connsiteY214" fmla="*/ 4192388 h 6858002"/>
                <a:gd name="connsiteX215" fmla="*/ 4142315 w 4572002"/>
                <a:gd name="connsiteY215" fmla="*/ 4192387 h 6858002"/>
                <a:gd name="connsiteX216" fmla="*/ 4138410 w 4572002"/>
                <a:gd name="connsiteY216" fmla="*/ 4165383 h 6858002"/>
                <a:gd name="connsiteX217" fmla="*/ 4138410 w 4572002"/>
                <a:gd name="connsiteY217" fmla="*/ 4165382 h 6858002"/>
                <a:gd name="connsiteX218" fmla="*/ 4127099 w 4572002"/>
                <a:gd name="connsiteY218" fmla="*/ 4103826 h 6858002"/>
                <a:gd name="connsiteX219" fmla="*/ 4142220 w 4572002"/>
                <a:gd name="connsiteY219" fmla="*/ 4043840 h 6858002"/>
                <a:gd name="connsiteX220" fmla="*/ 4142221 w 4572002"/>
                <a:gd name="connsiteY220" fmla="*/ 4043838 h 6858002"/>
                <a:gd name="connsiteX221" fmla="*/ 4155523 w 4572002"/>
                <a:gd name="connsiteY221" fmla="*/ 4002410 h 6858002"/>
                <a:gd name="connsiteX222" fmla="*/ 4157913 w 4572002"/>
                <a:gd name="connsiteY222" fmla="*/ 3962160 h 6858002"/>
                <a:gd name="connsiteX223" fmla="*/ 4157913 w 4572002"/>
                <a:gd name="connsiteY223" fmla="*/ 3962159 h 6858002"/>
                <a:gd name="connsiteX224" fmla="*/ 4126028 w 4572002"/>
                <a:gd name="connsiteY224" fmla="*/ 3885338 h 6858002"/>
                <a:gd name="connsiteX225" fmla="*/ 4126028 w 4572002"/>
                <a:gd name="connsiteY225" fmla="*/ 3885337 h 6858002"/>
                <a:gd name="connsiteX226" fmla="*/ 4116645 w 4572002"/>
                <a:gd name="connsiteY226" fmla="*/ 3852620 h 6858002"/>
                <a:gd name="connsiteX227" fmla="*/ 4130980 w 4572002"/>
                <a:gd name="connsiteY227" fmla="*/ 3822473 h 6858002"/>
                <a:gd name="connsiteX228" fmla="*/ 4145911 w 4572002"/>
                <a:gd name="connsiteY228" fmla="*/ 3789777 h 6858002"/>
                <a:gd name="connsiteX229" fmla="*/ 4145911 w 4572002"/>
                <a:gd name="connsiteY229" fmla="*/ 3789776 h 6858002"/>
                <a:gd name="connsiteX230" fmla="*/ 4139554 w 4572002"/>
                <a:gd name="connsiteY230" fmla="*/ 3754652 h 6858002"/>
                <a:gd name="connsiteX231" fmla="*/ 4139172 w 4572002"/>
                <a:gd name="connsiteY231" fmla="*/ 3734838 h 6858002"/>
                <a:gd name="connsiteX232" fmla="*/ 4143220 w 4572002"/>
                <a:gd name="connsiteY232" fmla="*/ 3680164 h 6858002"/>
                <a:gd name="connsiteX233" fmla="*/ 4143220 w 4572002"/>
                <a:gd name="connsiteY233" fmla="*/ 3680163 h 6858002"/>
                <a:gd name="connsiteX234" fmla="*/ 4140382 w 4572002"/>
                <a:gd name="connsiteY234" fmla="*/ 3668940 h 6858002"/>
                <a:gd name="connsiteX235" fmla="*/ 4136708 w 4572002"/>
                <a:gd name="connsiteY235" fmla="*/ 3654416 h 6858002"/>
                <a:gd name="connsiteX236" fmla="*/ 4136708 w 4572002"/>
                <a:gd name="connsiteY236" fmla="*/ 3654416 h 6858002"/>
                <a:gd name="connsiteX237" fmla="*/ 4136708 w 4572002"/>
                <a:gd name="connsiteY237" fmla="*/ 3654415 h 6858002"/>
                <a:gd name="connsiteX238" fmla="*/ 4118979 w 4572002"/>
                <a:gd name="connsiteY238" fmla="*/ 3630632 h 6858002"/>
                <a:gd name="connsiteX239" fmla="*/ 4105453 w 4572002"/>
                <a:gd name="connsiteY239" fmla="*/ 3606817 h 6858002"/>
                <a:gd name="connsiteX240" fmla="*/ 4095707 w 4572002"/>
                <a:gd name="connsiteY240" fmla="*/ 3587174 h 6858002"/>
                <a:gd name="connsiteX241" fmla="*/ 4093355 w 4572002"/>
                <a:gd name="connsiteY241" fmla="*/ 3574408 h 6858002"/>
                <a:gd name="connsiteX242" fmla="*/ 4098434 w 4572002"/>
                <a:gd name="connsiteY242" fmla="*/ 3562321 h 6858002"/>
                <a:gd name="connsiteX243" fmla="*/ 4110977 w 4572002"/>
                <a:gd name="connsiteY243" fmla="*/ 3544714 h 6858002"/>
                <a:gd name="connsiteX244" fmla="*/ 4133076 w 4572002"/>
                <a:gd name="connsiteY244" fmla="*/ 3489468 h 6858002"/>
                <a:gd name="connsiteX245" fmla="*/ 4180703 w 4572002"/>
                <a:gd name="connsiteY245" fmla="*/ 3172655 h 6858002"/>
                <a:gd name="connsiteX246" fmla="*/ 4193158 w 4572002"/>
                <a:gd name="connsiteY246" fmla="*/ 3077402 h 6858002"/>
                <a:gd name="connsiteX247" fmla="*/ 4193158 w 4572002"/>
                <a:gd name="connsiteY247" fmla="*/ 3077401 h 6858002"/>
                <a:gd name="connsiteX248" fmla="*/ 4181465 w 4572002"/>
                <a:gd name="connsiteY248" fmla="*/ 2982148 h 6858002"/>
                <a:gd name="connsiteX249" fmla="*/ 4177881 w 4572002"/>
                <a:gd name="connsiteY249" fmla="*/ 2947863 h 6858002"/>
                <a:gd name="connsiteX250" fmla="*/ 4177882 w 4572002"/>
                <a:gd name="connsiteY250" fmla="*/ 2947858 h 6858002"/>
                <a:gd name="connsiteX251" fmla="*/ 4185787 w 4572002"/>
                <a:gd name="connsiteY251" fmla="*/ 2903551 h 6858002"/>
                <a:gd name="connsiteX252" fmla="*/ 4202421 w 4572002"/>
                <a:gd name="connsiteY252" fmla="*/ 2848794 h 6858002"/>
                <a:gd name="connsiteX253" fmla="*/ 4211111 w 4572002"/>
                <a:gd name="connsiteY253" fmla="*/ 2836173 h 6858002"/>
                <a:gd name="connsiteX254" fmla="*/ 3726625 w 4572002"/>
                <a:gd name="connsiteY254" fmla="*/ 1508458 h 6858002"/>
                <a:gd name="connsiteX255" fmla="*/ 3698531 w 4572002"/>
                <a:gd name="connsiteY255" fmla="*/ 1596214 h 6858002"/>
                <a:gd name="connsiteX256" fmla="*/ 3700436 w 4572002"/>
                <a:gd name="connsiteY256" fmla="*/ 1624981 h 6858002"/>
                <a:gd name="connsiteX257" fmla="*/ 3757017 w 4572002"/>
                <a:gd name="connsiteY257" fmla="*/ 1697754 h 6858002"/>
                <a:gd name="connsiteX258" fmla="*/ 3779686 w 4572002"/>
                <a:gd name="connsiteY258" fmla="*/ 1733189 h 6858002"/>
                <a:gd name="connsiteX259" fmla="*/ 3821407 w 4572002"/>
                <a:gd name="connsiteY259" fmla="*/ 1833776 h 6858002"/>
                <a:gd name="connsiteX260" fmla="*/ 3829028 w 4572002"/>
                <a:gd name="connsiteY260" fmla="*/ 1842159 h 6858002"/>
                <a:gd name="connsiteX261" fmla="*/ 3919519 w 4572002"/>
                <a:gd name="connsiteY261" fmla="*/ 1916455 h 6858002"/>
                <a:gd name="connsiteX262" fmla="*/ 3934949 w 4572002"/>
                <a:gd name="connsiteY262" fmla="*/ 1933220 h 6858002"/>
                <a:gd name="connsiteX263" fmla="*/ 3958954 w 4572002"/>
                <a:gd name="connsiteY263" fmla="*/ 1953414 h 6858002"/>
                <a:gd name="connsiteX264" fmla="*/ 4005437 w 4572002"/>
                <a:gd name="connsiteY264" fmla="*/ 2016470 h 6858002"/>
                <a:gd name="connsiteX265" fmla="*/ 4020296 w 4572002"/>
                <a:gd name="connsiteY265" fmla="*/ 2094579 h 6858002"/>
                <a:gd name="connsiteX266" fmla="*/ 4042967 w 4572002"/>
                <a:gd name="connsiteY266" fmla="*/ 2188880 h 6858002"/>
                <a:gd name="connsiteX267" fmla="*/ 4058207 w 4572002"/>
                <a:gd name="connsiteY267" fmla="*/ 2228315 h 6858002"/>
                <a:gd name="connsiteX268" fmla="*/ 4087164 w 4572002"/>
                <a:gd name="connsiteY268" fmla="*/ 2334045 h 6858002"/>
                <a:gd name="connsiteX269" fmla="*/ 4111549 w 4572002"/>
                <a:gd name="connsiteY269" fmla="*/ 2409486 h 6858002"/>
                <a:gd name="connsiteX270" fmla="*/ 4128650 w 4572002"/>
                <a:gd name="connsiteY270" fmla="*/ 2435913 h 6858002"/>
                <a:gd name="connsiteX271" fmla="*/ 4134481 w 4572002"/>
                <a:gd name="connsiteY271" fmla="*/ 2463018 h 6858002"/>
                <a:gd name="connsiteX272" fmla="*/ 4125839 w 4572002"/>
                <a:gd name="connsiteY272" fmla="*/ 2518262 h 6858002"/>
                <a:gd name="connsiteX273" fmla="*/ 4125838 w 4572002"/>
                <a:gd name="connsiteY273" fmla="*/ 2518264 h 6858002"/>
                <a:gd name="connsiteX274" fmla="*/ 4122194 w 4572002"/>
                <a:gd name="connsiteY274" fmla="*/ 2545006 h 6858002"/>
                <a:gd name="connsiteX275" fmla="*/ 4122194 w 4572002"/>
                <a:gd name="connsiteY275" fmla="*/ 2545007 h 6858002"/>
                <a:gd name="connsiteX276" fmla="*/ 4126408 w 4572002"/>
                <a:gd name="connsiteY276" fmla="*/ 2571035 h 6858002"/>
                <a:gd name="connsiteX277" fmla="*/ 4199563 w 4572002"/>
                <a:gd name="connsiteY277" fmla="*/ 2668002 h 6858002"/>
                <a:gd name="connsiteX278" fmla="*/ 4247953 w 4572002"/>
                <a:gd name="connsiteY278" fmla="*/ 2745349 h 6858002"/>
                <a:gd name="connsiteX279" fmla="*/ 4247954 w 4572002"/>
                <a:gd name="connsiteY279" fmla="*/ 2745352 h 6858002"/>
                <a:gd name="connsiteX280" fmla="*/ 4253873 w 4572002"/>
                <a:gd name="connsiteY280" fmla="*/ 2778006 h 6858002"/>
                <a:gd name="connsiteX281" fmla="*/ 4253453 w 4572002"/>
                <a:gd name="connsiteY281" fmla="*/ 2785440 h 6858002"/>
                <a:gd name="connsiteX282" fmla="*/ 4243374 w 4572002"/>
                <a:gd name="connsiteY282" fmla="*/ 2811780 h 6858002"/>
                <a:gd name="connsiteX283" fmla="*/ 4243371 w 4572002"/>
                <a:gd name="connsiteY283" fmla="*/ 2811787 h 6858002"/>
                <a:gd name="connsiteX284" fmla="*/ 4243372 w 4572002"/>
                <a:gd name="connsiteY284" fmla="*/ 2811787 h 6858002"/>
                <a:gd name="connsiteX285" fmla="*/ 4243374 w 4572002"/>
                <a:gd name="connsiteY285" fmla="*/ 2811780 h 6858002"/>
                <a:gd name="connsiteX286" fmla="*/ 4253025 w 4572002"/>
                <a:gd name="connsiteY286" fmla="*/ 2793023 h 6858002"/>
                <a:gd name="connsiteX287" fmla="*/ 4253453 w 4572002"/>
                <a:gd name="connsiteY287" fmla="*/ 2785440 h 6858002"/>
                <a:gd name="connsiteX288" fmla="*/ 4254654 w 4572002"/>
                <a:gd name="connsiteY288" fmla="*/ 2782305 h 6858002"/>
                <a:gd name="connsiteX289" fmla="*/ 4253873 w 4572002"/>
                <a:gd name="connsiteY289" fmla="*/ 2778006 h 6858002"/>
                <a:gd name="connsiteX290" fmla="*/ 4254284 w 4572002"/>
                <a:gd name="connsiteY290" fmla="*/ 2770758 h 6858002"/>
                <a:gd name="connsiteX291" fmla="*/ 4247954 w 4572002"/>
                <a:gd name="connsiteY291" fmla="*/ 2745352 h 6858002"/>
                <a:gd name="connsiteX292" fmla="*/ 4247953 w 4572002"/>
                <a:gd name="connsiteY292" fmla="*/ 2745348 h 6858002"/>
                <a:gd name="connsiteX293" fmla="*/ 4199563 w 4572002"/>
                <a:gd name="connsiteY293" fmla="*/ 2668001 h 6858002"/>
                <a:gd name="connsiteX294" fmla="*/ 4126408 w 4572002"/>
                <a:gd name="connsiteY294" fmla="*/ 2571034 h 6858002"/>
                <a:gd name="connsiteX295" fmla="*/ 4122194 w 4572002"/>
                <a:gd name="connsiteY295" fmla="*/ 2545007 h 6858002"/>
                <a:gd name="connsiteX296" fmla="*/ 4125838 w 4572002"/>
                <a:gd name="connsiteY296" fmla="*/ 2518265 h 6858002"/>
                <a:gd name="connsiteX297" fmla="*/ 4125839 w 4572002"/>
                <a:gd name="connsiteY297" fmla="*/ 2518262 h 6858002"/>
                <a:gd name="connsiteX298" fmla="*/ 4132419 w 4572002"/>
                <a:gd name="connsiteY298" fmla="*/ 2490551 h 6858002"/>
                <a:gd name="connsiteX299" fmla="*/ 4134481 w 4572002"/>
                <a:gd name="connsiteY299" fmla="*/ 2463018 h 6858002"/>
                <a:gd name="connsiteX300" fmla="*/ 4134481 w 4572002"/>
                <a:gd name="connsiteY300" fmla="*/ 2463017 h 6858002"/>
                <a:gd name="connsiteX301" fmla="*/ 4111549 w 4572002"/>
                <a:gd name="connsiteY301" fmla="*/ 2409485 h 6858002"/>
                <a:gd name="connsiteX302" fmla="*/ 4087164 w 4572002"/>
                <a:gd name="connsiteY302" fmla="*/ 2334044 h 6858002"/>
                <a:gd name="connsiteX303" fmla="*/ 4058207 w 4572002"/>
                <a:gd name="connsiteY303" fmla="*/ 2228314 h 6858002"/>
                <a:gd name="connsiteX304" fmla="*/ 4042967 w 4572002"/>
                <a:gd name="connsiteY304" fmla="*/ 2188879 h 6858002"/>
                <a:gd name="connsiteX305" fmla="*/ 4020296 w 4572002"/>
                <a:gd name="connsiteY305" fmla="*/ 2094578 h 6858002"/>
                <a:gd name="connsiteX306" fmla="*/ 4005437 w 4572002"/>
                <a:gd name="connsiteY306" fmla="*/ 2016469 h 6858002"/>
                <a:gd name="connsiteX307" fmla="*/ 3958954 w 4572002"/>
                <a:gd name="connsiteY307" fmla="*/ 1953413 h 6858002"/>
                <a:gd name="connsiteX308" fmla="*/ 3934949 w 4572002"/>
                <a:gd name="connsiteY308" fmla="*/ 1933219 h 6858002"/>
                <a:gd name="connsiteX309" fmla="*/ 3919519 w 4572002"/>
                <a:gd name="connsiteY309" fmla="*/ 1916454 h 6858002"/>
                <a:gd name="connsiteX310" fmla="*/ 3829028 w 4572002"/>
                <a:gd name="connsiteY310" fmla="*/ 1842158 h 6858002"/>
                <a:gd name="connsiteX311" fmla="*/ 3821407 w 4572002"/>
                <a:gd name="connsiteY311" fmla="*/ 1833775 h 6858002"/>
                <a:gd name="connsiteX312" fmla="*/ 3779686 w 4572002"/>
                <a:gd name="connsiteY312" fmla="*/ 1733188 h 6858002"/>
                <a:gd name="connsiteX313" fmla="*/ 3757018 w 4572002"/>
                <a:gd name="connsiteY313" fmla="*/ 1697753 h 6858002"/>
                <a:gd name="connsiteX314" fmla="*/ 3700436 w 4572002"/>
                <a:gd name="connsiteY314" fmla="*/ 1624980 h 6858002"/>
                <a:gd name="connsiteX315" fmla="*/ 3698532 w 4572002"/>
                <a:gd name="connsiteY315" fmla="*/ 1596213 h 6858002"/>
                <a:gd name="connsiteX316" fmla="*/ 3745230 w 4572002"/>
                <a:gd name="connsiteY316" fmla="*/ 1459073 h 6858002"/>
                <a:gd name="connsiteX317" fmla="*/ 3745229 w 4572002"/>
                <a:gd name="connsiteY317" fmla="*/ 1459074 h 6858002"/>
                <a:gd name="connsiteX318" fmla="*/ 3736012 w 4572002"/>
                <a:gd name="connsiteY318" fmla="*/ 1481572 h 6858002"/>
                <a:gd name="connsiteX319" fmla="*/ 3764423 w 4572002"/>
                <a:gd name="connsiteY319" fmla="*/ 1268758 h 6858002"/>
                <a:gd name="connsiteX320" fmla="*/ 3769590 w 4572002"/>
                <a:gd name="connsiteY320" fmla="*/ 1286070 h 6858002"/>
                <a:gd name="connsiteX321" fmla="*/ 3791927 w 4572002"/>
                <a:gd name="connsiteY321" fmla="*/ 1350628 h 6858002"/>
                <a:gd name="connsiteX322" fmla="*/ 3786333 w 4572002"/>
                <a:gd name="connsiteY322" fmla="*/ 1413840 h 6858002"/>
                <a:gd name="connsiteX323" fmla="*/ 3791928 w 4572002"/>
                <a:gd name="connsiteY323" fmla="*/ 1350627 h 6858002"/>
                <a:gd name="connsiteX324" fmla="*/ 3769590 w 4572002"/>
                <a:gd name="connsiteY324" fmla="*/ 1286069 h 6858002"/>
                <a:gd name="connsiteX325" fmla="*/ 3706152 w 4572002"/>
                <a:gd name="connsiteY325" fmla="*/ 773035 h 6858002"/>
                <a:gd name="connsiteX326" fmla="*/ 3706152 w 4572002"/>
                <a:gd name="connsiteY326" fmla="*/ 773036 h 6858002"/>
                <a:gd name="connsiteX327" fmla="*/ 3714152 w 4572002"/>
                <a:gd name="connsiteY327" fmla="*/ 854380 h 6858002"/>
                <a:gd name="connsiteX328" fmla="*/ 3745205 w 4572002"/>
                <a:gd name="connsiteY328" fmla="*/ 915344 h 6858002"/>
                <a:gd name="connsiteX329" fmla="*/ 3755683 w 4572002"/>
                <a:gd name="connsiteY329" fmla="*/ 927156 h 6858002"/>
                <a:gd name="connsiteX330" fmla="*/ 3752063 w 4572002"/>
                <a:gd name="connsiteY330" fmla="*/ 1097088 h 6858002"/>
                <a:gd name="connsiteX331" fmla="*/ 3747681 w 4572002"/>
                <a:gd name="connsiteY331" fmla="*/ 1123186 h 6858002"/>
                <a:gd name="connsiteX332" fmla="*/ 3772400 w 4572002"/>
                <a:gd name="connsiteY332" fmla="*/ 1184029 h 6858002"/>
                <a:gd name="connsiteX333" fmla="*/ 3747682 w 4572002"/>
                <a:gd name="connsiteY333" fmla="*/ 1123185 h 6858002"/>
                <a:gd name="connsiteX334" fmla="*/ 3752064 w 4572002"/>
                <a:gd name="connsiteY334" fmla="*/ 1097087 h 6858002"/>
                <a:gd name="connsiteX335" fmla="*/ 3755684 w 4572002"/>
                <a:gd name="connsiteY335" fmla="*/ 927155 h 6858002"/>
                <a:gd name="connsiteX336" fmla="*/ 3745206 w 4572002"/>
                <a:gd name="connsiteY336" fmla="*/ 915343 h 6858002"/>
                <a:gd name="connsiteX337" fmla="*/ 3714152 w 4572002"/>
                <a:gd name="connsiteY337" fmla="*/ 854379 h 6858002"/>
                <a:gd name="connsiteX338" fmla="*/ 3761553 w 4572002"/>
                <a:gd name="connsiteY338" fmla="*/ 517851 h 6858002"/>
                <a:gd name="connsiteX339" fmla="*/ 3752635 w 4572002"/>
                <a:gd name="connsiteY339" fmla="*/ 556048 h 6858002"/>
                <a:gd name="connsiteX340" fmla="*/ 3746157 w 4572002"/>
                <a:gd name="connsiteY340" fmla="*/ 580051 h 6858002"/>
                <a:gd name="connsiteX341" fmla="*/ 3742776 w 4572002"/>
                <a:gd name="connsiteY341" fmla="*/ 642538 h 6858002"/>
                <a:gd name="connsiteX342" fmla="*/ 3730253 w 4572002"/>
                <a:gd name="connsiteY342" fmla="*/ 694928 h 6858002"/>
                <a:gd name="connsiteX343" fmla="*/ 3742777 w 4572002"/>
                <a:gd name="connsiteY343" fmla="*/ 642537 h 6858002"/>
                <a:gd name="connsiteX344" fmla="*/ 3746158 w 4572002"/>
                <a:gd name="connsiteY344" fmla="*/ 580050 h 6858002"/>
                <a:gd name="connsiteX345" fmla="*/ 3752636 w 4572002"/>
                <a:gd name="connsiteY345" fmla="*/ 556047 h 6858002"/>
                <a:gd name="connsiteX346" fmla="*/ 3774848 w 4572002"/>
                <a:gd name="connsiteY346" fmla="*/ 298169 h 6858002"/>
                <a:gd name="connsiteX347" fmla="*/ 3760065 w 4572002"/>
                <a:gd name="connsiteY347" fmla="*/ 313534 h 6858002"/>
                <a:gd name="connsiteX348" fmla="*/ 3759493 w 4572002"/>
                <a:gd name="connsiteY348" fmla="*/ 338871 h 6858002"/>
                <a:gd name="connsiteX349" fmla="*/ 3759500 w 4572002"/>
                <a:gd name="connsiteY349" fmla="*/ 338900 h 6858002"/>
                <a:gd name="connsiteX350" fmla="*/ 3769400 w 4572002"/>
                <a:gd name="connsiteY350" fmla="*/ 395640 h 6858002"/>
                <a:gd name="connsiteX351" fmla="*/ 3765590 w 4572002"/>
                <a:gd name="connsiteY351" fmla="*/ 367328 h 6858002"/>
                <a:gd name="connsiteX352" fmla="*/ 3759500 w 4572002"/>
                <a:gd name="connsiteY352" fmla="*/ 338900 h 6858002"/>
                <a:gd name="connsiteX353" fmla="*/ 3759494 w 4572002"/>
                <a:gd name="connsiteY353" fmla="*/ 338870 h 6858002"/>
                <a:gd name="connsiteX354" fmla="*/ 3760066 w 4572002"/>
                <a:gd name="connsiteY354" fmla="*/ 313533 h 6858002"/>
                <a:gd name="connsiteX355" fmla="*/ 3782393 w 4572002"/>
                <a:gd name="connsiteY355" fmla="*/ 281568 h 6858002"/>
                <a:gd name="connsiteX356" fmla="*/ 3777498 w 4572002"/>
                <a:gd name="connsiteY356" fmla="*/ 295415 h 6858002"/>
                <a:gd name="connsiteX357" fmla="*/ 3777499 w 4572002"/>
                <a:gd name="connsiteY357" fmla="*/ 295415 h 6858002"/>
                <a:gd name="connsiteX358" fmla="*/ 3769073 w 4572002"/>
                <a:gd name="connsiteY358" fmla="*/ 24486 h 6858002"/>
                <a:gd name="connsiteX359" fmla="*/ 3766810 w 4572002"/>
                <a:gd name="connsiteY359" fmla="*/ 74129 h 6858002"/>
                <a:gd name="connsiteX360" fmla="*/ 3772734 w 4572002"/>
                <a:gd name="connsiteY360" fmla="*/ 125861 h 6858002"/>
                <a:gd name="connsiteX361" fmla="*/ 3777129 w 4572002"/>
                <a:gd name="connsiteY361" fmla="*/ 153387 h 6858002"/>
                <a:gd name="connsiteX362" fmla="*/ 3785402 w 4572002"/>
                <a:gd name="connsiteY362" fmla="*/ 228944 h 6858002"/>
                <a:gd name="connsiteX363" fmla="*/ 3780943 w 4572002"/>
                <a:gd name="connsiteY363" fmla="*/ 177271 h 6858002"/>
                <a:gd name="connsiteX364" fmla="*/ 3777129 w 4572002"/>
                <a:gd name="connsiteY364" fmla="*/ 153387 h 6858002"/>
                <a:gd name="connsiteX365" fmla="*/ 3776930 w 4572002"/>
                <a:gd name="connsiteY365" fmla="*/ 151569 h 6858002"/>
                <a:gd name="connsiteX366" fmla="*/ 3766811 w 4572002"/>
                <a:gd name="connsiteY366" fmla="*/ 74129 h 6858002"/>
                <a:gd name="connsiteX367" fmla="*/ 3766492 w 4572002"/>
                <a:gd name="connsiteY367" fmla="*/ 0 h 6858002"/>
                <a:gd name="connsiteX368" fmla="*/ 4230600 w 4572002"/>
                <a:gd name="connsiteY368" fmla="*/ 0 h 6858002"/>
                <a:gd name="connsiteX369" fmla="*/ 4229473 w 4572002"/>
                <a:gd name="connsiteY369" fmla="*/ 2817 h 6858002"/>
                <a:gd name="connsiteX370" fmla="*/ 4215375 w 4572002"/>
                <a:gd name="connsiteY370" fmla="*/ 63587 h 6858002"/>
                <a:gd name="connsiteX371" fmla="*/ 4201468 w 4572002"/>
                <a:gd name="connsiteY371" fmla="*/ 176939 h 6858002"/>
                <a:gd name="connsiteX372" fmla="*/ 4193466 w 4572002"/>
                <a:gd name="connsiteY372" fmla="*/ 200182 h 6858002"/>
                <a:gd name="connsiteX373" fmla="*/ 4155554 w 4572002"/>
                <a:gd name="connsiteY373" fmla="*/ 340774 h 6858002"/>
                <a:gd name="connsiteX374" fmla="*/ 4156319 w 4572002"/>
                <a:gd name="connsiteY374" fmla="*/ 453364 h 6858002"/>
                <a:gd name="connsiteX375" fmla="*/ 4158033 w 4572002"/>
                <a:gd name="connsiteY375" fmla="*/ 462126 h 6858002"/>
                <a:gd name="connsiteX376" fmla="*/ 4170605 w 4572002"/>
                <a:gd name="connsiteY376" fmla="*/ 505182 h 6858002"/>
                <a:gd name="connsiteX377" fmla="*/ 4167177 w 4572002"/>
                <a:gd name="connsiteY377" fmla="*/ 571860 h 6858002"/>
                <a:gd name="connsiteX378" fmla="*/ 4149840 w 4572002"/>
                <a:gd name="connsiteY378" fmla="*/ 617772 h 6858002"/>
                <a:gd name="connsiteX379" fmla="*/ 4149078 w 4572002"/>
                <a:gd name="connsiteY379" fmla="*/ 674923 h 6858002"/>
                <a:gd name="connsiteX380" fmla="*/ 4159937 w 4572002"/>
                <a:gd name="connsiteY380" fmla="*/ 740268 h 6858002"/>
                <a:gd name="connsiteX381" fmla="*/ 4162223 w 4572002"/>
                <a:gd name="connsiteY381" fmla="*/ 769605 h 6858002"/>
                <a:gd name="connsiteX382" fmla="*/ 4184703 w 4572002"/>
                <a:gd name="connsiteY382" fmla="*/ 850189 h 6858002"/>
                <a:gd name="connsiteX383" fmla="*/ 4179179 w 4572002"/>
                <a:gd name="connsiteY383" fmla="*/ 898198 h 6858002"/>
                <a:gd name="connsiteX384" fmla="*/ 4164319 w 4572002"/>
                <a:gd name="connsiteY384" fmla="*/ 945444 h 6858002"/>
                <a:gd name="connsiteX385" fmla="*/ 4150030 w 4572002"/>
                <a:gd name="connsiteY385" fmla="*/ 975733 h 6858002"/>
                <a:gd name="connsiteX386" fmla="*/ 4139934 w 4572002"/>
                <a:gd name="connsiteY386" fmla="*/ 1036887 h 6858002"/>
                <a:gd name="connsiteX387" fmla="*/ 4141458 w 4572002"/>
                <a:gd name="connsiteY387" fmla="*/ 1048125 h 6858002"/>
                <a:gd name="connsiteX388" fmla="*/ 4154032 w 4572002"/>
                <a:gd name="connsiteY388" fmla="*/ 1230633 h 6858002"/>
                <a:gd name="connsiteX389" fmla="*/ 4174225 w 4572002"/>
                <a:gd name="connsiteY389" fmla="*/ 1303024 h 6858002"/>
                <a:gd name="connsiteX390" fmla="*/ 4176701 w 4572002"/>
                <a:gd name="connsiteY390" fmla="*/ 1318456 h 6858002"/>
                <a:gd name="connsiteX391" fmla="*/ 4199372 w 4572002"/>
                <a:gd name="connsiteY391" fmla="*/ 1472575 h 6858002"/>
                <a:gd name="connsiteX392" fmla="*/ 4200325 w 4572002"/>
                <a:gd name="connsiteY392" fmla="*/ 1489720 h 6858002"/>
                <a:gd name="connsiteX393" fmla="*/ 4196324 w 4572002"/>
                <a:gd name="connsiteY393" fmla="*/ 1537537 h 6858002"/>
                <a:gd name="connsiteX394" fmla="*/ 4237474 w 4572002"/>
                <a:gd name="connsiteY394" fmla="*/ 1650317 h 6858002"/>
                <a:gd name="connsiteX395" fmla="*/ 4251572 w 4572002"/>
                <a:gd name="connsiteY395" fmla="*/ 1763287 h 6858002"/>
                <a:gd name="connsiteX396" fmla="*/ 4251380 w 4572002"/>
                <a:gd name="connsiteY396" fmla="*/ 1825393 h 6858002"/>
                <a:gd name="connsiteX397" fmla="*/ 4261478 w 4572002"/>
                <a:gd name="connsiteY397" fmla="*/ 1869780 h 6858002"/>
                <a:gd name="connsiteX398" fmla="*/ 4292149 w 4572002"/>
                <a:gd name="connsiteY398" fmla="*/ 1978940 h 6858002"/>
                <a:gd name="connsiteX399" fmla="*/ 4296911 w 4572002"/>
                <a:gd name="connsiteY399" fmla="*/ 2030378 h 6858002"/>
                <a:gd name="connsiteX400" fmla="*/ 4307201 w 4572002"/>
                <a:gd name="connsiteY400" fmla="*/ 2085054 h 6858002"/>
                <a:gd name="connsiteX401" fmla="*/ 4353302 w 4572002"/>
                <a:gd name="connsiteY401" fmla="*/ 2220312 h 6858002"/>
                <a:gd name="connsiteX402" fmla="*/ 4350636 w 4572002"/>
                <a:gd name="connsiteY402" fmla="*/ 2330806 h 6858002"/>
                <a:gd name="connsiteX403" fmla="*/ 4351206 w 4572002"/>
                <a:gd name="connsiteY403" fmla="*/ 2401292 h 6858002"/>
                <a:gd name="connsiteX404" fmla="*/ 4366446 w 4572002"/>
                <a:gd name="connsiteY404" fmla="*/ 2485307 h 6858002"/>
                <a:gd name="connsiteX405" fmla="*/ 4388736 w 4572002"/>
                <a:gd name="connsiteY405" fmla="*/ 2554079 h 6858002"/>
                <a:gd name="connsiteX406" fmla="*/ 4406453 w 4572002"/>
                <a:gd name="connsiteY406" fmla="*/ 2649143 h 6858002"/>
                <a:gd name="connsiteX407" fmla="*/ 4440554 w 4572002"/>
                <a:gd name="connsiteY407" fmla="*/ 2743826 h 6858002"/>
                <a:gd name="connsiteX408" fmla="*/ 4466653 w 4572002"/>
                <a:gd name="connsiteY408" fmla="*/ 2809930 h 6858002"/>
                <a:gd name="connsiteX409" fmla="*/ 4489705 w 4572002"/>
                <a:gd name="connsiteY409" fmla="*/ 2901943 h 6858002"/>
                <a:gd name="connsiteX410" fmla="*/ 4505897 w 4572002"/>
                <a:gd name="connsiteY410" fmla="*/ 3042728 h 6858002"/>
                <a:gd name="connsiteX411" fmla="*/ 4507613 w 4572002"/>
                <a:gd name="connsiteY411" fmla="*/ 3107500 h 6858002"/>
                <a:gd name="connsiteX412" fmla="*/ 4545521 w 4572002"/>
                <a:gd name="connsiteY412" fmla="*/ 3209993 h 6858002"/>
                <a:gd name="connsiteX413" fmla="*/ 4563811 w 4572002"/>
                <a:gd name="connsiteY413" fmla="*/ 3253809 h 6858002"/>
                <a:gd name="connsiteX414" fmla="*/ 4548570 w 4572002"/>
                <a:gd name="connsiteY414" fmla="*/ 3293244 h 6858002"/>
                <a:gd name="connsiteX415" fmla="*/ 4531043 w 4572002"/>
                <a:gd name="connsiteY415" fmla="*/ 3318771 h 6858002"/>
                <a:gd name="connsiteX416" fmla="*/ 4545904 w 4572002"/>
                <a:gd name="connsiteY416" fmla="*/ 3399546 h 6858002"/>
                <a:gd name="connsiteX417" fmla="*/ 4561524 w 4572002"/>
                <a:gd name="connsiteY417" fmla="*/ 3485275 h 6858002"/>
                <a:gd name="connsiteX418" fmla="*/ 4572002 w 4572002"/>
                <a:gd name="connsiteY418" fmla="*/ 3546617 h 6858002"/>
                <a:gd name="connsiteX419" fmla="*/ 4563620 w 4572002"/>
                <a:gd name="connsiteY419" fmla="*/ 3623201 h 6858002"/>
                <a:gd name="connsiteX420" fmla="*/ 4560192 w 4572002"/>
                <a:gd name="connsiteY420" fmla="*/ 3683591 h 6858002"/>
                <a:gd name="connsiteX421" fmla="*/ 4550476 w 4572002"/>
                <a:gd name="connsiteY421" fmla="*/ 3732361 h 6858002"/>
                <a:gd name="connsiteX422" fmla="*/ 4544759 w 4572002"/>
                <a:gd name="connsiteY422" fmla="*/ 3749506 h 6858002"/>
                <a:gd name="connsiteX423" fmla="*/ 4500182 w 4572002"/>
                <a:gd name="connsiteY423" fmla="*/ 3885338 h 6858002"/>
                <a:gd name="connsiteX424" fmla="*/ 4464557 w 4572002"/>
                <a:gd name="connsiteY424" fmla="*/ 4030503 h 6858002"/>
                <a:gd name="connsiteX425" fmla="*/ 4487039 w 4572002"/>
                <a:gd name="connsiteY425" fmla="*/ 4124614 h 6858002"/>
                <a:gd name="connsiteX426" fmla="*/ 4486656 w 4572002"/>
                <a:gd name="connsiteY426" fmla="*/ 4159667 h 6858002"/>
                <a:gd name="connsiteX427" fmla="*/ 4491801 w 4572002"/>
                <a:gd name="connsiteY427" fmla="*/ 4320837 h 6858002"/>
                <a:gd name="connsiteX428" fmla="*/ 4497325 w 4572002"/>
                <a:gd name="connsiteY428" fmla="*/ 4349222 h 6858002"/>
                <a:gd name="connsiteX429" fmla="*/ 4474653 w 4572002"/>
                <a:gd name="connsiteY429" fmla="*/ 4502579 h 6858002"/>
                <a:gd name="connsiteX430" fmla="*/ 4470844 w 4572002"/>
                <a:gd name="connsiteY430" fmla="*/ 4558207 h 6858002"/>
                <a:gd name="connsiteX431" fmla="*/ 4464557 w 4572002"/>
                <a:gd name="connsiteY431" fmla="*/ 4609452 h 6858002"/>
                <a:gd name="connsiteX432" fmla="*/ 4463033 w 4572002"/>
                <a:gd name="connsiteY432" fmla="*/ 4681083 h 6858002"/>
                <a:gd name="connsiteX433" fmla="*/ 4465891 w 4572002"/>
                <a:gd name="connsiteY433" fmla="*/ 4755381 h 6858002"/>
                <a:gd name="connsiteX434" fmla="*/ 4465319 w 4572002"/>
                <a:gd name="connsiteY434" fmla="*/ 4838250 h 6858002"/>
                <a:gd name="connsiteX435" fmla="*/ 4460367 w 4572002"/>
                <a:gd name="connsiteY435" fmla="*/ 4871019 h 6858002"/>
                <a:gd name="connsiteX436" fmla="*/ 4463795 w 4572002"/>
                <a:gd name="connsiteY436" fmla="*/ 4959602 h 6858002"/>
                <a:gd name="connsiteX437" fmla="*/ 4458082 w 4572002"/>
                <a:gd name="connsiteY437" fmla="*/ 5006086 h 6858002"/>
                <a:gd name="connsiteX438" fmla="*/ 4456937 w 4572002"/>
                <a:gd name="connsiteY438" fmla="*/ 5082670 h 6858002"/>
                <a:gd name="connsiteX439" fmla="*/ 4455603 w 4572002"/>
                <a:gd name="connsiteY439" fmla="*/ 5107627 h 6858002"/>
                <a:gd name="connsiteX440" fmla="*/ 4454840 w 4572002"/>
                <a:gd name="connsiteY440" fmla="*/ 5129916 h 6858002"/>
                <a:gd name="connsiteX441" fmla="*/ 4470464 w 4572002"/>
                <a:gd name="connsiteY441" fmla="*/ 5206308 h 6858002"/>
                <a:gd name="connsiteX442" fmla="*/ 4471415 w 4572002"/>
                <a:gd name="connsiteY442" fmla="*/ 5274129 h 6858002"/>
                <a:gd name="connsiteX443" fmla="*/ 4483990 w 4572002"/>
                <a:gd name="connsiteY443" fmla="*/ 5393005 h 6858002"/>
                <a:gd name="connsiteX444" fmla="*/ 4479607 w 4572002"/>
                <a:gd name="connsiteY444" fmla="*/ 5419295 h 6858002"/>
                <a:gd name="connsiteX445" fmla="*/ 4477894 w 4572002"/>
                <a:gd name="connsiteY445" fmla="*/ 5501594 h 6858002"/>
                <a:gd name="connsiteX446" fmla="*/ 4476560 w 4572002"/>
                <a:gd name="connsiteY446" fmla="*/ 5548460 h 6858002"/>
                <a:gd name="connsiteX447" fmla="*/ 4485703 w 4572002"/>
                <a:gd name="connsiteY447" fmla="*/ 5606372 h 6858002"/>
                <a:gd name="connsiteX448" fmla="*/ 4505134 w 4572002"/>
                <a:gd name="connsiteY448" fmla="*/ 5706959 h 6858002"/>
                <a:gd name="connsiteX449" fmla="*/ 4508183 w 4572002"/>
                <a:gd name="connsiteY449" fmla="*/ 5733440 h 6858002"/>
                <a:gd name="connsiteX450" fmla="*/ 4517519 w 4572002"/>
                <a:gd name="connsiteY450" fmla="*/ 5781830 h 6858002"/>
                <a:gd name="connsiteX451" fmla="*/ 4519234 w 4572002"/>
                <a:gd name="connsiteY451" fmla="*/ 5790592 h 6858002"/>
                <a:gd name="connsiteX452" fmla="*/ 4542855 w 4572002"/>
                <a:gd name="connsiteY452" fmla="*/ 5864318 h 6858002"/>
                <a:gd name="connsiteX453" fmla="*/ 4544759 w 4572002"/>
                <a:gd name="connsiteY453" fmla="*/ 5902610 h 6858002"/>
                <a:gd name="connsiteX454" fmla="*/ 4544951 w 4572002"/>
                <a:gd name="connsiteY454" fmla="*/ 6012723 h 6858002"/>
                <a:gd name="connsiteX455" fmla="*/ 4541332 w 4572002"/>
                <a:gd name="connsiteY455" fmla="*/ 6059397 h 6858002"/>
                <a:gd name="connsiteX456" fmla="*/ 4527426 w 4572002"/>
                <a:gd name="connsiteY456" fmla="*/ 6171605 h 6858002"/>
                <a:gd name="connsiteX457" fmla="*/ 4520568 w 4572002"/>
                <a:gd name="connsiteY457" fmla="*/ 6242093 h 6858002"/>
                <a:gd name="connsiteX458" fmla="*/ 4509706 w 4572002"/>
                <a:gd name="connsiteY458" fmla="*/ 6323058 h 6858002"/>
                <a:gd name="connsiteX459" fmla="*/ 4502848 w 4572002"/>
                <a:gd name="connsiteY459" fmla="*/ 6415833 h 6858002"/>
                <a:gd name="connsiteX460" fmla="*/ 4482084 w 4572002"/>
                <a:gd name="connsiteY460" fmla="*/ 6584812 h 6858002"/>
                <a:gd name="connsiteX461" fmla="*/ 4460557 w 4572002"/>
                <a:gd name="connsiteY461" fmla="*/ 6748458 h 6858002"/>
                <a:gd name="connsiteX462" fmla="*/ 4441507 w 4572002"/>
                <a:gd name="connsiteY462" fmla="*/ 6815516 h 6858002"/>
                <a:gd name="connsiteX463" fmla="*/ 4431806 w 4572002"/>
                <a:gd name="connsiteY463" fmla="*/ 6858001 h 6858002"/>
                <a:gd name="connsiteX464" fmla="*/ 4259554 w 4572002"/>
                <a:gd name="connsiteY464" fmla="*/ 6858001 h 6858002"/>
                <a:gd name="connsiteX465" fmla="*/ 4259554 w 4572002"/>
                <a:gd name="connsiteY465" fmla="*/ 6858002 h 6858002"/>
                <a:gd name="connsiteX466" fmla="*/ 0 w 4572002"/>
                <a:gd name="connsiteY466" fmla="*/ 6858002 h 6858002"/>
                <a:gd name="connsiteX467" fmla="*/ 0 w 4572002"/>
                <a:gd name="connsiteY467" fmla="*/ 2 h 6858002"/>
                <a:gd name="connsiteX468" fmla="*/ 3766492 w 4572002"/>
                <a:gd name="connsiteY468" fmla="*/ 1 h 6858002"/>
                <a:gd name="connsiteX469" fmla="*/ 3769210 w 4572002"/>
                <a:gd name="connsiteY469" fmla="*/ 21486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Lst>
              <a:rect l="l" t="t" r="r" b="b"/>
              <a:pathLst>
                <a:path w="4572002" h="6858002">
                  <a:moveTo>
                    <a:pt x="4214994" y="6564620"/>
                  </a:moveTo>
                  <a:lnTo>
                    <a:pt x="4214994" y="6564621"/>
                  </a:lnTo>
                  <a:cubicBezTo>
                    <a:pt x="4225281" y="6575479"/>
                    <a:pt x="4231378" y="6582147"/>
                    <a:pt x="4237474" y="6588626"/>
                  </a:cubicBezTo>
                  <a:lnTo>
                    <a:pt x="4254096" y="6625225"/>
                  </a:lnTo>
                  <a:lnTo>
                    <a:pt x="4247001" y="6662540"/>
                  </a:lnTo>
                  <a:lnTo>
                    <a:pt x="4247000" y="6662541"/>
                  </a:lnTo>
                  <a:lnTo>
                    <a:pt x="4246999" y="6662544"/>
                  </a:lnTo>
                  <a:lnTo>
                    <a:pt x="4235550" y="6683027"/>
                  </a:lnTo>
                  <a:lnTo>
                    <a:pt x="4232403" y="6702976"/>
                  </a:lnTo>
                  <a:lnTo>
                    <a:pt x="4232403" y="6702977"/>
                  </a:lnTo>
                  <a:cubicBezTo>
                    <a:pt x="4232808" y="6716169"/>
                    <a:pt x="4237951" y="6729219"/>
                    <a:pt x="4246238" y="6742553"/>
                  </a:cubicBezTo>
                  <a:lnTo>
                    <a:pt x="4246239" y="6742555"/>
                  </a:lnTo>
                  <a:lnTo>
                    <a:pt x="4265716" y="6812062"/>
                  </a:lnTo>
                  <a:lnTo>
                    <a:pt x="4265717" y="6812064"/>
                  </a:lnTo>
                  <a:lnTo>
                    <a:pt x="4265717" y="6812063"/>
                  </a:lnTo>
                  <a:lnTo>
                    <a:pt x="4265716" y="6812062"/>
                  </a:lnTo>
                  <a:lnTo>
                    <a:pt x="4260942" y="6776800"/>
                  </a:lnTo>
                  <a:lnTo>
                    <a:pt x="4246239" y="6742555"/>
                  </a:lnTo>
                  <a:lnTo>
                    <a:pt x="4246238" y="6742552"/>
                  </a:lnTo>
                  <a:lnTo>
                    <a:pt x="4232403" y="6702976"/>
                  </a:lnTo>
                  <a:lnTo>
                    <a:pt x="4246999" y="6662544"/>
                  </a:lnTo>
                  <a:lnTo>
                    <a:pt x="4247000" y="6662542"/>
                  </a:lnTo>
                  <a:lnTo>
                    <a:pt x="4247001" y="6662540"/>
                  </a:lnTo>
                  <a:lnTo>
                    <a:pt x="4254084" y="6645552"/>
                  </a:lnTo>
                  <a:lnTo>
                    <a:pt x="4254096" y="6625225"/>
                  </a:lnTo>
                  <a:lnTo>
                    <a:pt x="4254096" y="6625224"/>
                  </a:lnTo>
                  <a:cubicBezTo>
                    <a:pt x="4252000" y="6611341"/>
                    <a:pt x="4245951" y="6597578"/>
                    <a:pt x="4237474" y="6588625"/>
                  </a:cubicBezTo>
                  <a:close/>
                  <a:moveTo>
                    <a:pt x="4295315" y="6438981"/>
                  </a:moveTo>
                  <a:lnTo>
                    <a:pt x="4275385" y="6463840"/>
                  </a:lnTo>
                  <a:lnTo>
                    <a:pt x="4275382" y="6463849"/>
                  </a:lnTo>
                  <a:lnTo>
                    <a:pt x="4261587" y="6513012"/>
                  </a:lnTo>
                  <a:lnTo>
                    <a:pt x="4242781" y="6546194"/>
                  </a:lnTo>
                  <a:lnTo>
                    <a:pt x="4242781" y="6546195"/>
                  </a:lnTo>
                  <a:lnTo>
                    <a:pt x="4259120" y="6521804"/>
                  </a:lnTo>
                  <a:lnTo>
                    <a:pt x="4261587" y="6513012"/>
                  </a:lnTo>
                  <a:lnTo>
                    <a:pt x="4264398" y="6508052"/>
                  </a:lnTo>
                  <a:lnTo>
                    <a:pt x="4275382" y="6463849"/>
                  </a:lnTo>
                  <a:lnTo>
                    <a:pt x="4275385" y="6463841"/>
                  </a:lnTo>
                  <a:cubicBezTo>
                    <a:pt x="4278336" y="6451650"/>
                    <a:pt x="4285813" y="6444077"/>
                    <a:pt x="4295315" y="6438981"/>
                  </a:cubicBezTo>
                  <a:close/>
                  <a:moveTo>
                    <a:pt x="4381289" y="6365204"/>
                  </a:moveTo>
                  <a:lnTo>
                    <a:pt x="4380008" y="6387910"/>
                  </a:lnTo>
                  <a:lnTo>
                    <a:pt x="4378243" y="6391549"/>
                  </a:lnTo>
                  <a:lnTo>
                    <a:pt x="4370589" y="6407332"/>
                  </a:lnTo>
                  <a:lnTo>
                    <a:pt x="4370589" y="6407333"/>
                  </a:lnTo>
                  <a:lnTo>
                    <a:pt x="4378243" y="6391549"/>
                  </a:lnTo>
                  <a:lnTo>
                    <a:pt x="4380008" y="6387910"/>
                  </a:lnTo>
                  <a:close/>
                  <a:moveTo>
                    <a:pt x="4142220" y="4221391"/>
                  </a:moveTo>
                  <a:lnTo>
                    <a:pt x="4142220" y="4221392"/>
                  </a:lnTo>
                  <a:cubicBezTo>
                    <a:pt x="4142982" y="4232061"/>
                    <a:pt x="4143172" y="4243873"/>
                    <a:pt x="4147936" y="4253015"/>
                  </a:cubicBezTo>
                  <a:cubicBezTo>
                    <a:pt x="4160129" y="4277402"/>
                    <a:pt x="4175749" y="4300071"/>
                    <a:pt x="4187752" y="4324646"/>
                  </a:cubicBezTo>
                  <a:lnTo>
                    <a:pt x="4196706" y="4363891"/>
                  </a:lnTo>
                  <a:lnTo>
                    <a:pt x="4195944" y="4482004"/>
                  </a:lnTo>
                  <a:cubicBezTo>
                    <a:pt x="4193276" y="4546776"/>
                    <a:pt x="4192704" y="4612500"/>
                    <a:pt x="4135934" y="4659174"/>
                  </a:cubicBezTo>
                  <a:cubicBezTo>
                    <a:pt x="4131362" y="4662986"/>
                    <a:pt x="4128694" y="4671176"/>
                    <a:pt x="4127932" y="4677655"/>
                  </a:cubicBezTo>
                  <a:cubicBezTo>
                    <a:pt x="4124313" y="4707564"/>
                    <a:pt x="4123931" y="4738235"/>
                    <a:pt x="4118025" y="4767764"/>
                  </a:cubicBezTo>
                  <a:cubicBezTo>
                    <a:pt x="4115644" y="4779575"/>
                    <a:pt x="4114835" y="4790387"/>
                    <a:pt x="4116716" y="4800483"/>
                  </a:cubicBezTo>
                  <a:lnTo>
                    <a:pt x="4116716" y="4800484"/>
                  </a:lnTo>
                  <a:cubicBezTo>
                    <a:pt x="4118597" y="4810581"/>
                    <a:pt x="4123170" y="4819964"/>
                    <a:pt x="4131552" y="4828917"/>
                  </a:cubicBezTo>
                  <a:lnTo>
                    <a:pt x="4153733" y="4863343"/>
                  </a:lnTo>
                  <a:lnTo>
                    <a:pt x="4161262" y="4889275"/>
                  </a:lnTo>
                  <a:lnTo>
                    <a:pt x="4159557" y="4912168"/>
                  </a:lnTo>
                  <a:cubicBezTo>
                    <a:pt x="4157842" y="4919978"/>
                    <a:pt x="4157485" y="4927122"/>
                    <a:pt x="4158155" y="4933804"/>
                  </a:cubicBezTo>
                  <a:lnTo>
                    <a:pt x="4158155" y="4933805"/>
                  </a:lnTo>
                  <a:lnTo>
                    <a:pt x="4162914" y="4952673"/>
                  </a:lnTo>
                  <a:lnTo>
                    <a:pt x="4165707" y="4957454"/>
                  </a:lnTo>
                  <a:lnTo>
                    <a:pt x="4166985" y="4961456"/>
                  </a:lnTo>
                  <a:cubicBezTo>
                    <a:pt x="4171496" y="4970097"/>
                    <a:pt x="4177202" y="4978394"/>
                    <a:pt x="4182989" y="4987038"/>
                  </a:cubicBezTo>
                  <a:cubicBezTo>
                    <a:pt x="4194228" y="5003802"/>
                    <a:pt x="4208326" y="5022853"/>
                    <a:pt x="4209468" y="5041522"/>
                  </a:cubicBezTo>
                  <a:cubicBezTo>
                    <a:pt x="4210087" y="5052096"/>
                    <a:pt x="4213005" y="5062300"/>
                    <a:pt x="4216684" y="5072376"/>
                  </a:cubicBezTo>
                  <a:lnTo>
                    <a:pt x="4222587" y="5087441"/>
                  </a:lnTo>
                  <a:lnTo>
                    <a:pt x="4235615" y="5133220"/>
                  </a:lnTo>
                  <a:lnTo>
                    <a:pt x="4235616" y="5133225"/>
                  </a:lnTo>
                  <a:lnTo>
                    <a:pt x="4228901" y="5166113"/>
                  </a:lnTo>
                  <a:lnTo>
                    <a:pt x="4228901" y="5166114"/>
                  </a:lnTo>
                  <a:cubicBezTo>
                    <a:pt x="4228139" y="5167638"/>
                    <a:pt x="4228712" y="5169781"/>
                    <a:pt x="4229593" y="5172091"/>
                  </a:cubicBezTo>
                  <a:lnTo>
                    <a:pt x="4232139" y="5179068"/>
                  </a:lnTo>
                  <a:cubicBezTo>
                    <a:pt x="4235759" y="5196595"/>
                    <a:pt x="4235807" y="5213598"/>
                    <a:pt x="4231973" y="5229434"/>
                  </a:cubicBezTo>
                  <a:lnTo>
                    <a:pt x="4225669" y="5241089"/>
                  </a:lnTo>
                  <a:lnTo>
                    <a:pt x="4208517" y="5272796"/>
                  </a:lnTo>
                  <a:cubicBezTo>
                    <a:pt x="4196871" y="5285441"/>
                    <a:pt x="4189165" y="5298595"/>
                    <a:pt x="4184613" y="5312288"/>
                  </a:cubicBezTo>
                  <a:lnTo>
                    <a:pt x="4183557" y="5321350"/>
                  </a:lnTo>
                  <a:lnTo>
                    <a:pt x="4181083" y="5326163"/>
                  </a:lnTo>
                  <a:lnTo>
                    <a:pt x="4179637" y="5355014"/>
                  </a:lnTo>
                  <a:lnTo>
                    <a:pt x="4179637" y="5355015"/>
                  </a:lnTo>
                  <a:cubicBezTo>
                    <a:pt x="4180286" y="5364883"/>
                    <a:pt x="4181989" y="5375003"/>
                    <a:pt x="4184513" y="5385385"/>
                  </a:cubicBezTo>
                  <a:cubicBezTo>
                    <a:pt x="4187752" y="5398722"/>
                    <a:pt x="4190038" y="5412058"/>
                    <a:pt x="4192704" y="5425583"/>
                  </a:cubicBezTo>
                  <a:cubicBezTo>
                    <a:pt x="4196514" y="5443871"/>
                    <a:pt x="4200516" y="5462352"/>
                    <a:pt x="4204327" y="5480638"/>
                  </a:cubicBezTo>
                  <a:lnTo>
                    <a:pt x="4208850" y="5507668"/>
                  </a:lnTo>
                  <a:lnTo>
                    <a:pt x="4198232" y="5531692"/>
                  </a:lnTo>
                  <a:lnTo>
                    <a:pt x="4198231" y="5531693"/>
                  </a:lnTo>
                  <a:cubicBezTo>
                    <a:pt x="4191181" y="5537600"/>
                    <a:pt x="4187989" y="5542649"/>
                    <a:pt x="4188085" y="5547578"/>
                  </a:cubicBezTo>
                  <a:lnTo>
                    <a:pt x="4188085" y="5547579"/>
                  </a:lnTo>
                  <a:cubicBezTo>
                    <a:pt x="4188180" y="5552508"/>
                    <a:pt x="4191562" y="5557318"/>
                    <a:pt x="4197659" y="5562747"/>
                  </a:cubicBezTo>
                  <a:cubicBezTo>
                    <a:pt x="4240332" y="5600468"/>
                    <a:pt x="4267003" y="5646190"/>
                    <a:pt x="4268907" y="5704484"/>
                  </a:cubicBezTo>
                  <a:cubicBezTo>
                    <a:pt x="4269289" y="5716486"/>
                    <a:pt x="4271954" y="5728679"/>
                    <a:pt x="4274812" y="5740489"/>
                  </a:cubicBezTo>
                  <a:cubicBezTo>
                    <a:pt x="4276527" y="5747729"/>
                    <a:pt x="4278433" y="5756494"/>
                    <a:pt x="4283578" y="5760874"/>
                  </a:cubicBezTo>
                  <a:cubicBezTo>
                    <a:pt x="4322821" y="5794975"/>
                    <a:pt x="4350063" y="5837458"/>
                    <a:pt x="4371973" y="5883752"/>
                  </a:cubicBezTo>
                  <a:lnTo>
                    <a:pt x="4371974" y="5883757"/>
                  </a:lnTo>
                  <a:lnTo>
                    <a:pt x="4389877" y="5935946"/>
                  </a:lnTo>
                  <a:lnTo>
                    <a:pt x="4389878" y="5935950"/>
                  </a:lnTo>
                  <a:lnTo>
                    <a:pt x="4386259" y="5993290"/>
                  </a:lnTo>
                  <a:lnTo>
                    <a:pt x="4386259" y="5993291"/>
                  </a:lnTo>
                  <a:cubicBezTo>
                    <a:pt x="4385116" y="6004531"/>
                    <a:pt x="4385306" y="6017485"/>
                    <a:pt x="4379782" y="6026440"/>
                  </a:cubicBezTo>
                  <a:cubicBezTo>
                    <a:pt x="4362445" y="6054825"/>
                    <a:pt x="4343778" y="6082258"/>
                    <a:pt x="4323583" y="6108738"/>
                  </a:cubicBezTo>
                  <a:cubicBezTo>
                    <a:pt x="4314914" y="6120074"/>
                    <a:pt x="4309961" y="6126884"/>
                    <a:pt x="4309890" y="6133314"/>
                  </a:cubicBezTo>
                  <a:lnTo>
                    <a:pt x="4309890" y="6133315"/>
                  </a:lnTo>
                  <a:lnTo>
                    <a:pt x="4313591" y="6143190"/>
                  </a:lnTo>
                  <a:lnTo>
                    <a:pt x="4325486" y="6155600"/>
                  </a:lnTo>
                  <a:lnTo>
                    <a:pt x="4325488" y="6155603"/>
                  </a:lnTo>
                  <a:cubicBezTo>
                    <a:pt x="4347778" y="6175798"/>
                    <a:pt x="4359398" y="6200945"/>
                    <a:pt x="4364160" y="6228757"/>
                  </a:cubicBezTo>
                  <a:lnTo>
                    <a:pt x="4381497" y="6361540"/>
                  </a:lnTo>
                  <a:lnTo>
                    <a:pt x="4381497" y="6361539"/>
                  </a:lnTo>
                  <a:cubicBezTo>
                    <a:pt x="4377877" y="6317151"/>
                    <a:pt x="4371590" y="6272764"/>
                    <a:pt x="4364160" y="6228756"/>
                  </a:cubicBezTo>
                  <a:cubicBezTo>
                    <a:pt x="4359398" y="6200944"/>
                    <a:pt x="4347778" y="6175797"/>
                    <a:pt x="4325488" y="6155602"/>
                  </a:cubicBezTo>
                  <a:lnTo>
                    <a:pt x="4325486" y="6155600"/>
                  </a:lnTo>
                  <a:lnTo>
                    <a:pt x="4309890" y="6133315"/>
                  </a:lnTo>
                  <a:lnTo>
                    <a:pt x="4323583" y="6108739"/>
                  </a:lnTo>
                  <a:cubicBezTo>
                    <a:pt x="4343778" y="6082259"/>
                    <a:pt x="4362445" y="6054826"/>
                    <a:pt x="4379782" y="6026441"/>
                  </a:cubicBezTo>
                  <a:cubicBezTo>
                    <a:pt x="4385306" y="6017486"/>
                    <a:pt x="4385116" y="6004532"/>
                    <a:pt x="4386259" y="5993292"/>
                  </a:cubicBezTo>
                  <a:lnTo>
                    <a:pt x="4386259" y="5993290"/>
                  </a:lnTo>
                  <a:lnTo>
                    <a:pt x="4389712" y="5964477"/>
                  </a:lnTo>
                  <a:lnTo>
                    <a:pt x="4389878" y="5935950"/>
                  </a:lnTo>
                  <a:lnTo>
                    <a:pt x="4389878" y="5935949"/>
                  </a:lnTo>
                  <a:lnTo>
                    <a:pt x="4389877" y="5935946"/>
                  </a:lnTo>
                  <a:lnTo>
                    <a:pt x="4382997" y="5909351"/>
                  </a:lnTo>
                  <a:lnTo>
                    <a:pt x="4371974" y="5883757"/>
                  </a:lnTo>
                  <a:lnTo>
                    <a:pt x="4371973" y="5883751"/>
                  </a:lnTo>
                  <a:cubicBezTo>
                    <a:pt x="4350063" y="5837457"/>
                    <a:pt x="4322821" y="5794974"/>
                    <a:pt x="4283578" y="5760873"/>
                  </a:cubicBezTo>
                  <a:cubicBezTo>
                    <a:pt x="4278433" y="5756493"/>
                    <a:pt x="4276527" y="5747728"/>
                    <a:pt x="4274812" y="5740488"/>
                  </a:cubicBezTo>
                  <a:cubicBezTo>
                    <a:pt x="4271954" y="5728678"/>
                    <a:pt x="4269289" y="5716485"/>
                    <a:pt x="4268907" y="5704483"/>
                  </a:cubicBezTo>
                  <a:cubicBezTo>
                    <a:pt x="4267003" y="5646189"/>
                    <a:pt x="4240332" y="5600467"/>
                    <a:pt x="4197659" y="5562746"/>
                  </a:cubicBezTo>
                  <a:lnTo>
                    <a:pt x="4188085" y="5547578"/>
                  </a:lnTo>
                  <a:lnTo>
                    <a:pt x="4198231" y="5531694"/>
                  </a:lnTo>
                  <a:lnTo>
                    <a:pt x="4198232" y="5531692"/>
                  </a:lnTo>
                  <a:lnTo>
                    <a:pt x="4206630" y="5520422"/>
                  </a:lnTo>
                  <a:lnTo>
                    <a:pt x="4208850" y="5507668"/>
                  </a:lnTo>
                  <a:lnTo>
                    <a:pt x="4208850" y="5507667"/>
                  </a:lnTo>
                  <a:cubicBezTo>
                    <a:pt x="4208803" y="5498832"/>
                    <a:pt x="4206231" y="5489497"/>
                    <a:pt x="4204327" y="5480637"/>
                  </a:cubicBezTo>
                  <a:cubicBezTo>
                    <a:pt x="4200516" y="5462351"/>
                    <a:pt x="4196514" y="5443870"/>
                    <a:pt x="4192704" y="5425582"/>
                  </a:cubicBezTo>
                  <a:cubicBezTo>
                    <a:pt x="4190038" y="5412057"/>
                    <a:pt x="4187752" y="5398721"/>
                    <a:pt x="4184513" y="5385384"/>
                  </a:cubicBezTo>
                  <a:lnTo>
                    <a:pt x="4179637" y="5355014"/>
                  </a:lnTo>
                  <a:lnTo>
                    <a:pt x="4183557" y="5321350"/>
                  </a:lnTo>
                  <a:lnTo>
                    <a:pt x="4208517" y="5272797"/>
                  </a:lnTo>
                  <a:lnTo>
                    <a:pt x="4225669" y="5241089"/>
                  </a:lnTo>
                  <a:lnTo>
                    <a:pt x="4231973" y="5229433"/>
                  </a:lnTo>
                  <a:lnTo>
                    <a:pt x="4232139" y="5179068"/>
                  </a:lnTo>
                  <a:lnTo>
                    <a:pt x="4232139" y="5179067"/>
                  </a:lnTo>
                  <a:cubicBezTo>
                    <a:pt x="4231663" y="5176876"/>
                    <a:pt x="4230473" y="5174400"/>
                    <a:pt x="4229593" y="5172090"/>
                  </a:cubicBezTo>
                  <a:lnTo>
                    <a:pt x="4228901" y="5166114"/>
                  </a:lnTo>
                  <a:lnTo>
                    <a:pt x="4235616" y="5133225"/>
                  </a:lnTo>
                  <a:lnTo>
                    <a:pt x="4235616" y="5133224"/>
                  </a:lnTo>
                  <a:lnTo>
                    <a:pt x="4235615" y="5133220"/>
                  </a:lnTo>
                  <a:lnTo>
                    <a:pt x="4228473" y="5102461"/>
                  </a:lnTo>
                  <a:lnTo>
                    <a:pt x="4222587" y="5087441"/>
                  </a:lnTo>
                  <a:lnTo>
                    <a:pt x="4222582" y="5087423"/>
                  </a:lnTo>
                  <a:cubicBezTo>
                    <a:pt x="4216496" y="5072411"/>
                    <a:pt x="4210397" y="5057381"/>
                    <a:pt x="4209468" y="5041521"/>
                  </a:cubicBezTo>
                  <a:cubicBezTo>
                    <a:pt x="4208326" y="5022852"/>
                    <a:pt x="4194228" y="5003801"/>
                    <a:pt x="4182989" y="4987037"/>
                  </a:cubicBezTo>
                  <a:lnTo>
                    <a:pt x="4165707" y="4957454"/>
                  </a:lnTo>
                  <a:lnTo>
                    <a:pt x="4158155" y="4933805"/>
                  </a:lnTo>
                  <a:lnTo>
                    <a:pt x="4159557" y="4912169"/>
                  </a:lnTo>
                  <a:cubicBezTo>
                    <a:pt x="4161319" y="4904358"/>
                    <a:pt x="4161831" y="4896714"/>
                    <a:pt x="4161262" y="4889276"/>
                  </a:cubicBezTo>
                  <a:lnTo>
                    <a:pt x="4161262" y="4889275"/>
                  </a:lnTo>
                  <a:lnTo>
                    <a:pt x="4156484" y="4867614"/>
                  </a:lnTo>
                  <a:lnTo>
                    <a:pt x="4153733" y="4863343"/>
                  </a:lnTo>
                  <a:lnTo>
                    <a:pt x="4151983" y="4857317"/>
                  </a:lnTo>
                  <a:cubicBezTo>
                    <a:pt x="4146840" y="4847214"/>
                    <a:pt x="4139839" y="4837703"/>
                    <a:pt x="4131552" y="4828916"/>
                  </a:cubicBezTo>
                  <a:lnTo>
                    <a:pt x="4116716" y="4800483"/>
                  </a:lnTo>
                  <a:lnTo>
                    <a:pt x="4118025" y="4767765"/>
                  </a:lnTo>
                  <a:cubicBezTo>
                    <a:pt x="4123931" y="4738236"/>
                    <a:pt x="4124313" y="4707565"/>
                    <a:pt x="4127932" y="4677656"/>
                  </a:cubicBezTo>
                  <a:cubicBezTo>
                    <a:pt x="4128694" y="4671177"/>
                    <a:pt x="4131362" y="4662987"/>
                    <a:pt x="4135934" y="4659175"/>
                  </a:cubicBezTo>
                  <a:cubicBezTo>
                    <a:pt x="4192704" y="4612501"/>
                    <a:pt x="4193276" y="4546777"/>
                    <a:pt x="4195944" y="4482005"/>
                  </a:cubicBezTo>
                  <a:cubicBezTo>
                    <a:pt x="4197659" y="4442762"/>
                    <a:pt x="4197659" y="4403326"/>
                    <a:pt x="4196706" y="4363891"/>
                  </a:cubicBezTo>
                  <a:lnTo>
                    <a:pt x="4196706" y="4363890"/>
                  </a:lnTo>
                  <a:cubicBezTo>
                    <a:pt x="4196514" y="4350554"/>
                    <a:pt x="4193466" y="4336457"/>
                    <a:pt x="4187752" y="4324645"/>
                  </a:cubicBezTo>
                  <a:cubicBezTo>
                    <a:pt x="4175749" y="4300070"/>
                    <a:pt x="4160129" y="4277401"/>
                    <a:pt x="4147936" y="4253014"/>
                  </a:cubicBezTo>
                  <a:close/>
                  <a:moveTo>
                    <a:pt x="4211111" y="2836172"/>
                  </a:moveTo>
                  <a:lnTo>
                    <a:pt x="4202421" y="2848793"/>
                  </a:lnTo>
                  <a:cubicBezTo>
                    <a:pt x="4197421" y="2865010"/>
                    <a:pt x="4191562" y="2881307"/>
                    <a:pt x="4186816" y="2897785"/>
                  </a:cubicBezTo>
                  <a:lnTo>
                    <a:pt x="4185787" y="2903551"/>
                  </a:lnTo>
                  <a:lnTo>
                    <a:pt x="4182513" y="2914328"/>
                  </a:lnTo>
                  <a:lnTo>
                    <a:pt x="4177882" y="2947858"/>
                  </a:lnTo>
                  <a:lnTo>
                    <a:pt x="4177881" y="2947862"/>
                  </a:lnTo>
                  <a:lnTo>
                    <a:pt x="4177881" y="2947863"/>
                  </a:lnTo>
                  <a:cubicBezTo>
                    <a:pt x="4177512" y="2959157"/>
                    <a:pt x="4178512" y="2970576"/>
                    <a:pt x="4181465" y="2982149"/>
                  </a:cubicBezTo>
                  <a:lnTo>
                    <a:pt x="4193158" y="3077402"/>
                  </a:lnTo>
                  <a:lnTo>
                    <a:pt x="4180703" y="3172654"/>
                  </a:lnTo>
                  <a:cubicBezTo>
                    <a:pt x="4154794" y="3276480"/>
                    <a:pt x="4127362" y="3380305"/>
                    <a:pt x="4133076" y="3489467"/>
                  </a:cubicBezTo>
                  <a:cubicBezTo>
                    <a:pt x="4134028" y="3507563"/>
                    <a:pt x="4122407" y="3529090"/>
                    <a:pt x="4110977" y="3544713"/>
                  </a:cubicBezTo>
                  <a:cubicBezTo>
                    <a:pt x="4100119" y="3559668"/>
                    <a:pt x="4094260" y="3566812"/>
                    <a:pt x="4093355" y="3574408"/>
                  </a:cubicBezTo>
                  <a:lnTo>
                    <a:pt x="4093355" y="3574409"/>
                  </a:lnTo>
                  <a:cubicBezTo>
                    <a:pt x="4092450" y="3582005"/>
                    <a:pt x="4096499" y="3590054"/>
                    <a:pt x="4105453" y="3606818"/>
                  </a:cubicBezTo>
                  <a:cubicBezTo>
                    <a:pt x="4109835" y="3614820"/>
                    <a:pt x="4112501" y="3624726"/>
                    <a:pt x="4118979" y="3630633"/>
                  </a:cubicBezTo>
                  <a:lnTo>
                    <a:pt x="4136708" y="3654416"/>
                  </a:lnTo>
                  <a:lnTo>
                    <a:pt x="4140382" y="3668940"/>
                  </a:lnTo>
                  <a:lnTo>
                    <a:pt x="4143220" y="3680164"/>
                  </a:lnTo>
                  <a:lnTo>
                    <a:pt x="4139172" y="3734837"/>
                  </a:lnTo>
                  <a:lnTo>
                    <a:pt x="4139172" y="3734838"/>
                  </a:lnTo>
                  <a:cubicBezTo>
                    <a:pt x="4138220" y="3741316"/>
                    <a:pt x="4136886" y="3749126"/>
                    <a:pt x="4139554" y="3754653"/>
                  </a:cubicBezTo>
                  <a:lnTo>
                    <a:pt x="4145911" y="3789776"/>
                  </a:lnTo>
                  <a:lnTo>
                    <a:pt x="4130980" y="3822472"/>
                  </a:lnTo>
                  <a:cubicBezTo>
                    <a:pt x="4123932" y="3831902"/>
                    <a:pt x="4118312" y="3842046"/>
                    <a:pt x="4116645" y="3852619"/>
                  </a:cubicBezTo>
                  <a:lnTo>
                    <a:pt x="4116645" y="3852620"/>
                  </a:lnTo>
                  <a:lnTo>
                    <a:pt x="4117425" y="3868764"/>
                  </a:lnTo>
                  <a:lnTo>
                    <a:pt x="4126028" y="3885337"/>
                  </a:lnTo>
                  <a:lnTo>
                    <a:pt x="4126028" y="3885339"/>
                  </a:lnTo>
                  <a:cubicBezTo>
                    <a:pt x="4135744" y="3897722"/>
                    <a:pt x="4143150" y="3910319"/>
                    <a:pt x="4148409" y="3923125"/>
                  </a:cubicBezTo>
                  <a:lnTo>
                    <a:pt x="4157913" y="3962160"/>
                  </a:lnTo>
                  <a:lnTo>
                    <a:pt x="4142221" y="4043838"/>
                  </a:lnTo>
                  <a:lnTo>
                    <a:pt x="4142220" y="4043839"/>
                  </a:lnTo>
                  <a:cubicBezTo>
                    <a:pt x="4133457" y="4063842"/>
                    <a:pt x="4128075" y="4083702"/>
                    <a:pt x="4127099" y="4103825"/>
                  </a:cubicBezTo>
                  <a:lnTo>
                    <a:pt x="4127099" y="4103826"/>
                  </a:lnTo>
                  <a:lnTo>
                    <a:pt x="4129066" y="4134256"/>
                  </a:lnTo>
                  <a:lnTo>
                    <a:pt x="4138410" y="4165382"/>
                  </a:lnTo>
                  <a:lnTo>
                    <a:pt x="4138410" y="4165384"/>
                  </a:lnTo>
                  <a:lnTo>
                    <a:pt x="4142315" y="4192388"/>
                  </a:lnTo>
                  <a:lnTo>
                    <a:pt x="4142315" y="4192387"/>
                  </a:lnTo>
                  <a:cubicBezTo>
                    <a:pt x="4142411" y="4182767"/>
                    <a:pt x="4141839" y="4173480"/>
                    <a:pt x="4138410" y="4165383"/>
                  </a:cubicBezTo>
                  <a:lnTo>
                    <a:pt x="4138410" y="4165382"/>
                  </a:lnTo>
                  <a:lnTo>
                    <a:pt x="4127099" y="4103826"/>
                  </a:lnTo>
                  <a:lnTo>
                    <a:pt x="4142220" y="4043840"/>
                  </a:lnTo>
                  <a:lnTo>
                    <a:pt x="4142221" y="4043838"/>
                  </a:lnTo>
                  <a:lnTo>
                    <a:pt x="4155523" y="4002410"/>
                  </a:lnTo>
                  <a:lnTo>
                    <a:pt x="4157913" y="3962160"/>
                  </a:lnTo>
                  <a:lnTo>
                    <a:pt x="4157913" y="3962159"/>
                  </a:lnTo>
                  <a:cubicBezTo>
                    <a:pt x="4155651" y="3935727"/>
                    <a:pt x="4145460" y="3910104"/>
                    <a:pt x="4126028" y="3885338"/>
                  </a:cubicBezTo>
                  <a:lnTo>
                    <a:pt x="4126028" y="3885337"/>
                  </a:lnTo>
                  <a:lnTo>
                    <a:pt x="4116645" y="3852620"/>
                  </a:lnTo>
                  <a:lnTo>
                    <a:pt x="4130980" y="3822473"/>
                  </a:lnTo>
                  <a:cubicBezTo>
                    <a:pt x="4139172" y="3811614"/>
                    <a:pt x="4144316" y="3800897"/>
                    <a:pt x="4145911" y="3789777"/>
                  </a:cubicBezTo>
                  <a:lnTo>
                    <a:pt x="4145911" y="3789776"/>
                  </a:lnTo>
                  <a:cubicBezTo>
                    <a:pt x="4147507" y="3778655"/>
                    <a:pt x="4145554" y="3767130"/>
                    <a:pt x="4139554" y="3754652"/>
                  </a:cubicBezTo>
                  <a:lnTo>
                    <a:pt x="4139172" y="3734838"/>
                  </a:lnTo>
                  <a:lnTo>
                    <a:pt x="4143220" y="3680164"/>
                  </a:lnTo>
                  <a:lnTo>
                    <a:pt x="4143220" y="3680163"/>
                  </a:lnTo>
                  <a:lnTo>
                    <a:pt x="4140382" y="3668940"/>
                  </a:lnTo>
                  <a:lnTo>
                    <a:pt x="4136708" y="3654416"/>
                  </a:lnTo>
                  <a:lnTo>
                    <a:pt x="4136708" y="3654416"/>
                  </a:lnTo>
                  <a:lnTo>
                    <a:pt x="4136708" y="3654415"/>
                  </a:lnTo>
                  <a:cubicBezTo>
                    <a:pt x="4132898" y="3646123"/>
                    <a:pt x="4127219" y="3638157"/>
                    <a:pt x="4118979" y="3630632"/>
                  </a:cubicBezTo>
                  <a:cubicBezTo>
                    <a:pt x="4112501" y="3624725"/>
                    <a:pt x="4109835" y="3614819"/>
                    <a:pt x="4105453" y="3606817"/>
                  </a:cubicBezTo>
                  <a:cubicBezTo>
                    <a:pt x="4100976" y="3598435"/>
                    <a:pt x="4097725" y="3592232"/>
                    <a:pt x="4095707" y="3587174"/>
                  </a:cubicBezTo>
                  <a:lnTo>
                    <a:pt x="4093355" y="3574408"/>
                  </a:lnTo>
                  <a:lnTo>
                    <a:pt x="4098434" y="3562321"/>
                  </a:lnTo>
                  <a:cubicBezTo>
                    <a:pt x="4101369" y="3557716"/>
                    <a:pt x="4105548" y="3552191"/>
                    <a:pt x="4110977" y="3544714"/>
                  </a:cubicBezTo>
                  <a:cubicBezTo>
                    <a:pt x="4122407" y="3529091"/>
                    <a:pt x="4134028" y="3507564"/>
                    <a:pt x="4133076" y="3489468"/>
                  </a:cubicBezTo>
                  <a:cubicBezTo>
                    <a:pt x="4127362" y="3380306"/>
                    <a:pt x="4154794" y="3276481"/>
                    <a:pt x="4180703" y="3172655"/>
                  </a:cubicBezTo>
                  <a:cubicBezTo>
                    <a:pt x="4188705" y="3140650"/>
                    <a:pt x="4192943" y="3109026"/>
                    <a:pt x="4193158" y="3077402"/>
                  </a:cubicBezTo>
                  <a:lnTo>
                    <a:pt x="4193158" y="3077401"/>
                  </a:lnTo>
                  <a:cubicBezTo>
                    <a:pt x="4193372" y="3045777"/>
                    <a:pt x="4189562" y="3014153"/>
                    <a:pt x="4181465" y="2982148"/>
                  </a:cubicBezTo>
                  <a:lnTo>
                    <a:pt x="4177881" y="2947863"/>
                  </a:lnTo>
                  <a:lnTo>
                    <a:pt x="4177882" y="2947858"/>
                  </a:lnTo>
                  <a:lnTo>
                    <a:pt x="4185787" y="2903551"/>
                  </a:lnTo>
                  <a:lnTo>
                    <a:pt x="4202421" y="2848794"/>
                  </a:lnTo>
                  <a:cubicBezTo>
                    <a:pt x="4203754" y="2844317"/>
                    <a:pt x="4207040" y="2839983"/>
                    <a:pt x="4211111" y="2836173"/>
                  </a:cubicBezTo>
                  <a:close/>
                  <a:moveTo>
                    <a:pt x="3726625" y="1508458"/>
                  </a:moveTo>
                  <a:lnTo>
                    <a:pt x="3698531" y="1596214"/>
                  </a:lnTo>
                  <a:cubicBezTo>
                    <a:pt x="3696054" y="1604979"/>
                    <a:pt x="3697579" y="1615837"/>
                    <a:pt x="3700436" y="1624981"/>
                  </a:cubicBezTo>
                  <a:cubicBezTo>
                    <a:pt x="3710152" y="1656224"/>
                    <a:pt x="3734537" y="1676037"/>
                    <a:pt x="3757017" y="1697754"/>
                  </a:cubicBezTo>
                  <a:cubicBezTo>
                    <a:pt x="3766924" y="1707280"/>
                    <a:pt x="3773972" y="1720424"/>
                    <a:pt x="3779686" y="1733189"/>
                  </a:cubicBezTo>
                  <a:cubicBezTo>
                    <a:pt x="3794357" y="1766336"/>
                    <a:pt x="3807501" y="1800247"/>
                    <a:pt x="3821407" y="1833776"/>
                  </a:cubicBezTo>
                  <a:cubicBezTo>
                    <a:pt x="3822741" y="1837014"/>
                    <a:pt x="3826170" y="1839680"/>
                    <a:pt x="3829028" y="1842159"/>
                  </a:cubicBezTo>
                  <a:cubicBezTo>
                    <a:pt x="3859129" y="1866923"/>
                    <a:pt x="3889418" y="1891498"/>
                    <a:pt x="3919519" y="1916455"/>
                  </a:cubicBezTo>
                  <a:cubicBezTo>
                    <a:pt x="3925233" y="1921217"/>
                    <a:pt x="3929425" y="1928077"/>
                    <a:pt x="3934949" y="1933220"/>
                  </a:cubicBezTo>
                  <a:cubicBezTo>
                    <a:pt x="3942569" y="1940460"/>
                    <a:pt x="3949810" y="1949604"/>
                    <a:pt x="3958954" y="1953414"/>
                  </a:cubicBezTo>
                  <a:cubicBezTo>
                    <a:pt x="3987719" y="1965225"/>
                    <a:pt x="4000103" y="1987895"/>
                    <a:pt x="4005437" y="2016470"/>
                  </a:cubicBezTo>
                  <a:cubicBezTo>
                    <a:pt x="4010390" y="2042571"/>
                    <a:pt x="4014582" y="2068670"/>
                    <a:pt x="4020296" y="2094579"/>
                  </a:cubicBezTo>
                  <a:cubicBezTo>
                    <a:pt x="4027154" y="2126202"/>
                    <a:pt x="4034584" y="2157637"/>
                    <a:pt x="4042967" y="2188880"/>
                  </a:cubicBezTo>
                  <a:cubicBezTo>
                    <a:pt x="4046587" y="2202405"/>
                    <a:pt x="4050777" y="2216693"/>
                    <a:pt x="4058207" y="2228315"/>
                  </a:cubicBezTo>
                  <a:cubicBezTo>
                    <a:pt x="4078782" y="2260891"/>
                    <a:pt x="4092688" y="2295754"/>
                    <a:pt x="4087164" y="2334045"/>
                  </a:cubicBezTo>
                  <a:cubicBezTo>
                    <a:pt x="4082782" y="2364716"/>
                    <a:pt x="4094022" y="2390435"/>
                    <a:pt x="4111549" y="2409486"/>
                  </a:cubicBezTo>
                  <a:cubicBezTo>
                    <a:pt x="4119503" y="2418155"/>
                    <a:pt x="4125016" y="2426977"/>
                    <a:pt x="4128650" y="2435913"/>
                  </a:cubicBezTo>
                  <a:lnTo>
                    <a:pt x="4134481" y="2463018"/>
                  </a:lnTo>
                  <a:lnTo>
                    <a:pt x="4125839" y="2518262"/>
                  </a:lnTo>
                  <a:lnTo>
                    <a:pt x="4125838" y="2518264"/>
                  </a:lnTo>
                  <a:cubicBezTo>
                    <a:pt x="4123171" y="2527790"/>
                    <a:pt x="4122027" y="2536457"/>
                    <a:pt x="4122194" y="2545006"/>
                  </a:cubicBezTo>
                  <a:lnTo>
                    <a:pt x="4122194" y="2545007"/>
                  </a:lnTo>
                  <a:cubicBezTo>
                    <a:pt x="4122360" y="2553556"/>
                    <a:pt x="4123837" y="2561986"/>
                    <a:pt x="4126408" y="2571035"/>
                  </a:cubicBezTo>
                  <a:cubicBezTo>
                    <a:pt x="4138410" y="2612946"/>
                    <a:pt x="4170987" y="2640951"/>
                    <a:pt x="4199563" y="2668002"/>
                  </a:cubicBezTo>
                  <a:cubicBezTo>
                    <a:pt x="4223947" y="2691055"/>
                    <a:pt x="4237663" y="2716964"/>
                    <a:pt x="4247953" y="2745349"/>
                  </a:cubicBezTo>
                  <a:lnTo>
                    <a:pt x="4247954" y="2745352"/>
                  </a:lnTo>
                  <a:lnTo>
                    <a:pt x="4253873" y="2778006"/>
                  </a:lnTo>
                  <a:lnTo>
                    <a:pt x="4253453" y="2785440"/>
                  </a:lnTo>
                  <a:lnTo>
                    <a:pt x="4243374" y="2811780"/>
                  </a:lnTo>
                  <a:lnTo>
                    <a:pt x="4243371" y="2811787"/>
                  </a:lnTo>
                  <a:lnTo>
                    <a:pt x="4243372" y="2811787"/>
                  </a:lnTo>
                  <a:lnTo>
                    <a:pt x="4243374" y="2811780"/>
                  </a:lnTo>
                  <a:lnTo>
                    <a:pt x="4253025" y="2793023"/>
                  </a:lnTo>
                  <a:lnTo>
                    <a:pt x="4253453" y="2785440"/>
                  </a:lnTo>
                  <a:lnTo>
                    <a:pt x="4254654" y="2782305"/>
                  </a:lnTo>
                  <a:lnTo>
                    <a:pt x="4253873" y="2778006"/>
                  </a:lnTo>
                  <a:lnTo>
                    <a:pt x="4254284" y="2770758"/>
                  </a:lnTo>
                  <a:lnTo>
                    <a:pt x="4247954" y="2745352"/>
                  </a:lnTo>
                  <a:lnTo>
                    <a:pt x="4247953" y="2745348"/>
                  </a:lnTo>
                  <a:cubicBezTo>
                    <a:pt x="4237663" y="2716963"/>
                    <a:pt x="4223947" y="2691054"/>
                    <a:pt x="4199563" y="2668001"/>
                  </a:cubicBezTo>
                  <a:cubicBezTo>
                    <a:pt x="4170987" y="2640950"/>
                    <a:pt x="4138410" y="2612945"/>
                    <a:pt x="4126408" y="2571034"/>
                  </a:cubicBezTo>
                  <a:lnTo>
                    <a:pt x="4122194" y="2545007"/>
                  </a:lnTo>
                  <a:lnTo>
                    <a:pt x="4125838" y="2518265"/>
                  </a:lnTo>
                  <a:lnTo>
                    <a:pt x="4125839" y="2518262"/>
                  </a:lnTo>
                  <a:lnTo>
                    <a:pt x="4132419" y="2490551"/>
                  </a:lnTo>
                  <a:lnTo>
                    <a:pt x="4134481" y="2463018"/>
                  </a:lnTo>
                  <a:lnTo>
                    <a:pt x="4134481" y="2463017"/>
                  </a:lnTo>
                  <a:cubicBezTo>
                    <a:pt x="4133600" y="2444777"/>
                    <a:pt x="4127457" y="2426822"/>
                    <a:pt x="4111549" y="2409485"/>
                  </a:cubicBezTo>
                  <a:cubicBezTo>
                    <a:pt x="4094022" y="2390434"/>
                    <a:pt x="4082782" y="2364715"/>
                    <a:pt x="4087164" y="2334044"/>
                  </a:cubicBezTo>
                  <a:cubicBezTo>
                    <a:pt x="4092688" y="2295753"/>
                    <a:pt x="4078782" y="2260890"/>
                    <a:pt x="4058207" y="2228314"/>
                  </a:cubicBezTo>
                  <a:cubicBezTo>
                    <a:pt x="4050777" y="2216692"/>
                    <a:pt x="4046587" y="2202404"/>
                    <a:pt x="4042967" y="2188879"/>
                  </a:cubicBezTo>
                  <a:cubicBezTo>
                    <a:pt x="4034584" y="2157636"/>
                    <a:pt x="4027154" y="2126201"/>
                    <a:pt x="4020296" y="2094578"/>
                  </a:cubicBezTo>
                  <a:cubicBezTo>
                    <a:pt x="4014582" y="2068669"/>
                    <a:pt x="4010390" y="2042570"/>
                    <a:pt x="4005437" y="2016469"/>
                  </a:cubicBezTo>
                  <a:cubicBezTo>
                    <a:pt x="4000103" y="1987894"/>
                    <a:pt x="3987719" y="1965224"/>
                    <a:pt x="3958954" y="1953413"/>
                  </a:cubicBezTo>
                  <a:cubicBezTo>
                    <a:pt x="3949810" y="1949603"/>
                    <a:pt x="3942569" y="1940459"/>
                    <a:pt x="3934949" y="1933219"/>
                  </a:cubicBezTo>
                  <a:cubicBezTo>
                    <a:pt x="3929425" y="1928076"/>
                    <a:pt x="3925233" y="1921216"/>
                    <a:pt x="3919519" y="1916454"/>
                  </a:cubicBezTo>
                  <a:cubicBezTo>
                    <a:pt x="3889418" y="1891497"/>
                    <a:pt x="3859129" y="1866922"/>
                    <a:pt x="3829028" y="1842158"/>
                  </a:cubicBezTo>
                  <a:cubicBezTo>
                    <a:pt x="3826170" y="1839679"/>
                    <a:pt x="3822741" y="1837013"/>
                    <a:pt x="3821407" y="1833775"/>
                  </a:cubicBezTo>
                  <a:cubicBezTo>
                    <a:pt x="3807501" y="1800246"/>
                    <a:pt x="3794358" y="1766335"/>
                    <a:pt x="3779686" y="1733188"/>
                  </a:cubicBezTo>
                  <a:cubicBezTo>
                    <a:pt x="3773972" y="1720423"/>
                    <a:pt x="3766924" y="1707279"/>
                    <a:pt x="3757018" y="1697753"/>
                  </a:cubicBezTo>
                  <a:cubicBezTo>
                    <a:pt x="3734538" y="1676036"/>
                    <a:pt x="3710152" y="1656223"/>
                    <a:pt x="3700436" y="1624980"/>
                  </a:cubicBezTo>
                  <a:cubicBezTo>
                    <a:pt x="3697580" y="1615836"/>
                    <a:pt x="3696055" y="1604978"/>
                    <a:pt x="3698532" y="1596213"/>
                  </a:cubicBezTo>
                  <a:close/>
                  <a:moveTo>
                    <a:pt x="3745230" y="1459073"/>
                  </a:moveTo>
                  <a:lnTo>
                    <a:pt x="3745229" y="1459074"/>
                  </a:lnTo>
                  <a:lnTo>
                    <a:pt x="3736012" y="1481572"/>
                  </a:lnTo>
                  <a:close/>
                  <a:moveTo>
                    <a:pt x="3764423" y="1268758"/>
                  </a:moveTo>
                  <a:cubicBezTo>
                    <a:pt x="3764875" y="1275402"/>
                    <a:pt x="3766447" y="1281689"/>
                    <a:pt x="3769590" y="1286070"/>
                  </a:cubicBezTo>
                  <a:cubicBezTo>
                    <a:pt x="3784163" y="1306930"/>
                    <a:pt x="3790403" y="1328553"/>
                    <a:pt x="3791927" y="1350628"/>
                  </a:cubicBezTo>
                  <a:lnTo>
                    <a:pt x="3786333" y="1413840"/>
                  </a:lnTo>
                  <a:lnTo>
                    <a:pt x="3791928" y="1350627"/>
                  </a:lnTo>
                  <a:cubicBezTo>
                    <a:pt x="3790403" y="1328552"/>
                    <a:pt x="3784164" y="1306930"/>
                    <a:pt x="3769590" y="1286069"/>
                  </a:cubicBezTo>
                  <a:close/>
                  <a:moveTo>
                    <a:pt x="3706152" y="773035"/>
                  </a:moveTo>
                  <a:lnTo>
                    <a:pt x="3706152" y="773036"/>
                  </a:lnTo>
                  <a:cubicBezTo>
                    <a:pt x="3708438" y="800277"/>
                    <a:pt x="3711676" y="827330"/>
                    <a:pt x="3714152" y="854380"/>
                  </a:cubicBezTo>
                  <a:cubicBezTo>
                    <a:pt x="3716438" y="878957"/>
                    <a:pt x="3717200" y="903723"/>
                    <a:pt x="3745205" y="915344"/>
                  </a:cubicBezTo>
                  <a:cubicBezTo>
                    <a:pt x="3749587" y="917060"/>
                    <a:pt x="3752825" y="922774"/>
                    <a:pt x="3755683" y="927156"/>
                  </a:cubicBezTo>
                  <a:cubicBezTo>
                    <a:pt x="3799691" y="994786"/>
                    <a:pt x="3798547" y="1030981"/>
                    <a:pt x="3752063" y="1097088"/>
                  </a:cubicBezTo>
                  <a:cubicBezTo>
                    <a:pt x="3747301" y="1103946"/>
                    <a:pt x="3743871" y="1118614"/>
                    <a:pt x="3747681" y="1123186"/>
                  </a:cubicBezTo>
                  <a:cubicBezTo>
                    <a:pt x="3763493" y="1142618"/>
                    <a:pt x="3770542" y="1162954"/>
                    <a:pt x="3772400" y="1184029"/>
                  </a:cubicBezTo>
                  <a:cubicBezTo>
                    <a:pt x="3770542" y="1162954"/>
                    <a:pt x="3763494" y="1142617"/>
                    <a:pt x="3747682" y="1123185"/>
                  </a:cubicBezTo>
                  <a:cubicBezTo>
                    <a:pt x="3743872" y="1118613"/>
                    <a:pt x="3747302" y="1103945"/>
                    <a:pt x="3752064" y="1097087"/>
                  </a:cubicBezTo>
                  <a:cubicBezTo>
                    <a:pt x="3798548" y="1030980"/>
                    <a:pt x="3799692" y="994785"/>
                    <a:pt x="3755684" y="927155"/>
                  </a:cubicBezTo>
                  <a:cubicBezTo>
                    <a:pt x="3752826" y="922773"/>
                    <a:pt x="3749588" y="917059"/>
                    <a:pt x="3745206" y="915343"/>
                  </a:cubicBezTo>
                  <a:cubicBezTo>
                    <a:pt x="3717200" y="903722"/>
                    <a:pt x="3716438" y="878956"/>
                    <a:pt x="3714152" y="854379"/>
                  </a:cubicBezTo>
                  <a:close/>
                  <a:moveTo>
                    <a:pt x="3761553" y="517851"/>
                  </a:moveTo>
                  <a:lnTo>
                    <a:pt x="3752635" y="556048"/>
                  </a:lnTo>
                  <a:cubicBezTo>
                    <a:pt x="3750539" y="564049"/>
                    <a:pt x="3745015" y="572623"/>
                    <a:pt x="3746157" y="580051"/>
                  </a:cubicBezTo>
                  <a:cubicBezTo>
                    <a:pt x="3749491" y="601579"/>
                    <a:pt x="3747062" y="622201"/>
                    <a:pt x="3742776" y="642538"/>
                  </a:cubicBezTo>
                  <a:lnTo>
                    <a:pt x="3730253" y="694928"/>
                  </a:lnTo>
                  <a:lnTo>
                    <a:pt x="3742777" y="642537"/>
                  </a:lnTo>
                  <a:cubicBezTo>
                    <a:pt x="3747063" y="622201"/>
                    <a:pt x="3749492" y="601578"/>
                    <a:pt x="3746158" y="580050"/>
                  </a:cubicBezTo>
                  <a:cubicBezTo>
                    <a:pt x="3745016" y="572622"/>
                    <a:pt x="3750540" y="564048"/>
                    <a:pt x="3752636" y="556047"/>
                  </a:cubicBezTo>
                  <a:close/>
                  <a:moveTo>
                    <a:pt x="3774848" y="298169"/>
                  </a:moveTo>
                  <a:lnTo>
                    <a:pt x="3760065" y="313534"/>
                  </a:lnTo>
                  <a:cubicBezTo>
                    <a:pt x="3755873" y="316390"/>
                    <a:pt x="3758159" y="330299"/>
                    <a:pt x="3759493" y="338871"/>
                  </a:cubicBezTo>
                  <a:lnTo>
                    <a:pt x="3759500" y="338900"/>
                  </a:lnTo>
                  <a:lnTo>
                    <a:pt x="3769400" y="395640"/>
                  </a:lnTo>
                  <a:lnTo>
                    <a:pt x="3765590" y="367328"/>
                  </a:lnTo>
                  <a:lnTo>
                    <a:pt x="3759500" y="338900"/>
                  </a:lnTo>
                  <a:lnTo>
                    <a:pt x="3759494" y="338870"/>
                  </a:lnTo>
                  <a:cubicBezTo>
                    <a:pt x="3758160" y="330298"/>
                    <a:pt x="3755874" y="316389"/>
                    <a:pt x="3760066" y="313533"/>
                  </a:cubicBezTo>
                  <a:close/>
                  <a:moveTo>
                    <a:pt x="3782393" y="281568"/>
                  </a:moveTo>
                  <a:lnTo>
                    <a:pt x="3777498" y="295415"/>
                  </a:lnTo>
                  <a:lnTo>
                    <a:pt x="3777499" y="295415"/>
                  </a:lnTo>
                  <a:close/>
                  <a:moveTo>
                    <a:pt x="3769073" y="24486"/>
                  </a:moveTo>
                  <a:lnTo>
                    <a:pt x="3766810" y="74129"/>
                  </a:lnTo>
                  <a:cubicBezTo>
                    <a:pt x="3767733" y="91492"/>
                    <a:pt x="3770043" y="108703"/>
                    <a:pt x="3772734" y="125861"/>
                  </a:cubicBezTo>
                  <a:lnTo>
                    <a:pt x="3777129" y="153387"/>
                  </a:lnTo>
                  <a:lnTo>
                    <a:pt x="3785402" y="228944"/>
                  </a:lnTo>
                  <a:lnTo>
                    <a:pt x="3780943" y="177271"/>
                  </a:lnTo>
                  <a:lnTo>
                    <a:pt x="3777129" y="153387"/>
                  </a:lnTo>
                  <a:lnTo>
                    <a:pt x="3776930" y="151569"/>
                  </a:lnTo>
                  <a:cubicBezTo>
                    <a:pt x="3772700" y="125876"/>
                    <a:pt x="3768195" y="100174"/>
                    <a:pt x="3766811" y="74129"/>
                  </a:cubicBezTo>
                  <a:close/>
                  <a:moveTo>
                    <a:pt x="3766492" y="0"/>
                  </a:moveTo>
                  <a:lnTo>
                    <a:pt x="4230600" y="0"/>
                  </a:lnTo>
                  <a:lnTo>
                    <a:pt x="4229473" y="2817"/>
                  </a:lnTo>
                  <a:cubicBezTo>
                    <a:pt x="4221092" y="21486"/>
                    <a:pt x="4218423" y="43012"/>
                    <a:pt x="4215375" y="63587"/>
                  </a:cubicBezTo>
                  <a:cubicBezTo>
                    <a:pt x="4209851" y="101308"/>
                    <a:pt x="4206421" y="139219"/>
                    <a:pt x="4201468" y="176939"/>
                  </a:cubicBezTo>
                  <a:cubicBezTo>
                    <a:pt x="4200325" y="184941"/>
                    <a:pt x="4198231" y="194085"/>
                    <a:pt x="4193466" y="200182"/>
                  </a:cubicBezTo>
                  <a:cubicBezTo>
                    <a:pt x="4161461" y="241901"/>
                    <a:pt x="4152508" y="292579"/>
                    <a:pt x="4155554" y="340774"/>
                  </a:cubicBezTo>
                  <a:cubicBezTo>
                    <a:pt x="4157843" y="378686"/>
                    <a:pt x="4159557" y="415835"/>
                    <a:pt x="4156319" y="453364"/>
                  </a:cubicBezTo>
                  <a:cubicBezTo>
                    <a:pt x="4156127" y="456222"/>
                    <a:pt x="4156509" y="460032"/>
                    <a:pt x="4158033" y="462126"/>
                  </a:cubicBezTo>
                  <a:cubicBezTo>
                    <a:pt x="4168129" y="475081"/>
                    <a:pt x="4168891" y="488607"/>
                    <a:pt x="4170605" y="505182"/>
                  </a:cubicBezTo>
                  <a:cubicBezTo>
                    <a:pt x="4173083" y="528615"/>
                    <a:pt x="4171367" y="550141"/>
                    <a:pt x="4167177" y="571860"/>
                  </a:cubicBezTo>
                  <a:cubicBezTo>
                    <a:pt x="4164129" y="587672"/>
                    <a:pt x="4157843" y="603673"/>
                    <a:pt x="4149840" y="617772"/>
                  </a:cubicBezTo>
                  <a:cubicBezTo>
                    <a:pt x="4138600" y="637392"/>
                    <a:pt x="4134220" y="656255"/>
                    <a:pt x="4149078" y="674923"/>
                  </a:cubicBezTo>
                  <a:cubicBezTo>
                    <a:pt x="4164891" y="695116"/>
                    <a:pt x="4159367" y="717977"/>
                    <a:pt x="4159937" y="740268"/>
                  </a:cubicBezTo>
                  <a:cubicBezTo>
                    <a:pt x="4160129" y="749982"/>
                    <a:pt x="4159747" y="760270"/>
                    <a:pt x="4162223" y="769605"/>
                  </a:cubicBezTo>
                  <a:cubicBezTo>
                    <a:pt x="4169273" y="796655"/>
                    <a:pt x="4179941" y="822756"/>
                    <a:pt x="4184703" y="850189"/>
                  </a:cubicBezTo>
                  <a:cubicBezTo>
                    <a:pt x="4187370" y="865430"/>
                    <a:pt x="4182607" y="882384"/>
                    <a:pt x="4179179" y="898198"/>
                  </a:cubicBezTo>
                  <a:cubicBezTo>
                    <a:pt x="4175559" y="914200"/>
                    <a:pt x="4170035" y="930011"/>
                    <a:pt x="4164319" y="945444"/>
                  </a:cubicBezTo>
                  <a:cubicBezTo>
                    <a:pt x="4160509" y="955920"/>
                    <a:pt x="4156889" y="967350"/>
                    <a:pt x="4150030" y="975733"/>
                  </a:cubicBezTo>
                  <a:cubicBezTo>
                    <a:pt x="4134410" y="994785"/>
                    <a:pt x="4131742" y="1014406"/>
                    <a:pt x="4139934" y="1036887"/>
                  </a:cubicBezTo>
                  <a:cubicBezTo>
                    <a:pt x="4141268" y="1040315"/>
                    <a:pt x="4141268" y="1044315"/>
                    <a:pt x="4141458" y="1048125"/>
                  </a:cubicBezTo>
                  <a:cubicBezTo>
                    <a:pt x="4145458" y="1109091"/>
                    <a:pt x="4147936" y="1170051"/>
                    <a:pt x="4154032" y="1230633"/>
                  </a:cubicBezTo>
                  <a:cubicBezTo>
                    <a:pt x="4156509" y="1255206"/>
                    <a:pt x="4167367" y="1278829"/>
                    <a:pt x="4174225" y="1303024"/>
                  </a:cubicBezTo>
                  <a:cubicBezTo>
                    <a:pt x="4175559" y="1307978"/>
                    <a:pt x="4177655" y="1313504"/>
                    <a:pt x="4176701" y="1318456"/>
                  </a:cubicBezTo>
                  <a:cubicBezTo>
                    <a:pt x="4167177" y="1372368"/>
                    <a:pt x="4181083" y="1422854"/>
                    <a:pt x="4199372" y="1472575"/>
                  </a:cubicBezTo>
                  <a:cubicBezTo>
                    <a:pt x="4201278" y="1477717"/>
                    <a:pt x="4200706" y="1484004"/>
                    <a:pt x="4200325" y="1489720"/>
                  </a:cubicBezTo>
                  <a:cubicBezTo>
                    <a:pt x="4198993" y="1505724"/>
                    <a:pt x="4192324" y="1523059"/>
                    <a:pt x="4196324" y="1537537"/>
                  </a:cubicBezTo>
                  <a:cubicBezTo>
                    <a:pt x="4207374" y="1576019"/>
                    <a:pt x="4220709" y="1614120"/>
                    <a:pt x="4237474" y="1650317"/>
                  </a:cubicBezTo>
                  <a:cubicBezTo>
                    <a:pt x="4254428" y="1687086"/>
                    <a:pt x="4268716" y="1721185"/>
                    <a:pt x="4251572" y="1763287"/>
                  </a:cubicBezTo>
                  <a:cubicBezTo>
                    <a:pt x="4244332" y="1781194"/>
                    <a:pt x="4249476" y="1804816"/>
                    <a:pt x="4251380" y="1825393"/>
                  </a:cubicBezTo>
                  <a:cubicBezTo>
                    <a:pt x="4252904" y="1840441"/>
                    <a:pt x="4261478" y="1854920"/>
                    <a:pt x="4261478" y="1869780"/>
                  </a:cubicBezTo>
                  <a:cubicBezTo>
                    <a:pt x="4261478" y="1909408"/>
                    <a:pt x="4271574" y="1944649"/>
                    <a:pt x="4292149" y="1978940"/>
                  </a:cubicBezTo>
                  <a:cubicBezTo>
                    <a:pt x="4300150" y="1992279"/>
                    <a:pt x="4294815" y="2013043"/>
                    <a:pt x="4296911" y="2030378"/>
                  </a:cubicBezTo>
                  <a:cubicBezTo>
                    <a:pt x="4299388" y="2048668"/>
                    <a:pt x="4301673" y="2067525"/>
                    <a:pt x="4307201" y="2085054"/>
                  </a:cubicBezTo>
                  <a:cubicBezTo>
                    <a:pt x="4321679" y="2130393"/>
                    <a:pt x="4338062" y="2175163"/>
                    <a:pt x="4353302" y="2220312"/>
                  </a:cubicBezTo>
                  <a:cubicBezTo>
                    <a:pt x="4365877" y="2257459"/>
                    <a:pt x="4355970" y="2294039"/>
                    <a:pt x="4350636" y="2330806"/>
                  </a:cubicBezTo>
                  <a:cubicBezTo>
                    <a:pt x="4347205" y="2353859"/>
                    <a:pt x="4339013" y="2375383"/>
                    <a:pt x="4351206" y="2401292"/>
                  </a:cubicBezTo>
                  <a:cubicBezTo>
                    <a:pt x="4362828" y="2426059"/>
                    <a:pt x="4360160" y="2457492"/>
                    <a:pt x="4366446" y="2485307"/>
                  </a:cubicBezTo>
                  <a:cubicBezTo>
                    <a:pt x="4371781" y="2508742"/>
                    <a:pt x="4380354" y="2531409"/>
                    <a:pt x="4388736" y="2554079"/>
                  </a:cubicBezTo>
                  <a:cubicBezTo>
                    <a:pt x="4400168" y="2584942"/>
                    <a:pt x="4412167" y="2615421"/>
                    <a:pt x="4406453" y="2649143"/>
                  </a:cubicBezTo>
                  <a:cubicBezTo>
                    <a:pt x="4399976" y="2687436"/>
                    <a:pt x="4424359" y="2713723"/>
                    <a:pt x="4440554" y="2743826"/>
                  </a:cubicBezTo>
                  <a:cubicBezTo>
                    <a:pt x="4451603" y="2764590"/>
                    <a:pt x="4459795" y="2787259"/>
                    <a:pt x="4466653" y="2809930"/>
                  </a:cubicBezTo>
                  <a:cubicBezTo>
                    <a:pt x="4475607" y="2840219"/>
                    <a:pt x="4480941" y="2871462"/>
                    <a:pt x="4489705" y="2901943"/>
                  </a:cubicBezTo>
                  <a:cubicBezTo>
                    <a:pt x="4502848" y="2948047"/>
                    <a:pt x="4513137" y="2994722"/>
                    <a:pt x="4505897" y="3042728"/>
                  </a:cubicBezTo>
                  <a:cubicBezTo>
                    <a:pt x="4502659" y="3064827"/>
                    <a:pt x="4502848" y="3085403"/>
                    <a:pt x="4507613" y="3107500"/>
                  </a:cubicBezTo>
                  <a:cubicBezTo>
                    <a:pt x="4515422" y="3143695"/>
                    <a:pt x="4516376" y="3180844"/>
                    <a:pt x="4545521" y="3209993"/>
                  </a:cubicBezTo>
                  <a:cubicBezTo>
                    <a:pt x="4555811" y="3220280"/>
                    <a:pt x="4558477" y="3238758"/>
                    <a:pt x="4563811" y="3253809"/>
                  </a:cubicBezTo>
                  <a:cubicBezTo>
                    <a:pt x="4570099" y="3271145"/>
                    <a:pt x="4566858" y="3283908"/>
                    <a:pt x="4548570" y="3293244"/>
                  </a:cubicBezTo>
                  <a:cubicBezTo>
                    <a:pt x="4540379" y="3297434"/>
                    <a:pt x="4532378" y="3309437"/>
                    <a:pt x="4531043" y="3318771"/>
                  </a:cubicBezTo>
                  <a:cubicBezTo>
                    <a:pt x="4527043" y="3346776"/>
                    <a:pt x="4532950" y="3372495"/>
                    <a:pt x="4545904" y="3399546"/>
                  </a:cubicBezTo>
                  <a:cubicBezTo>
                    <a:pt x="4558096" y="3424883"/>
                    <a:pt x="4556762" y="3456508"/>
                    <a:pt x="4561524" y="3485275"/>
                  </a:cubicBezTo>
                  <a:cubicBezTo>
                    <a:pt x="4564954" y="3505657"/>
                    <a:pt x="4572002" y="3526042"/>
                    <a:pt x="4572002" y="3546617"/>
                  </a:cubicBezTo>
                  <a:cubicBezTo>
                    <a:pt x="4572002" y="3572146"/>
                    <a:pt x="4565907" y="3597482"/>
                    <a:pt x="4563620" y="3623201"/>
                  </a:cubicBezTo>
                  <a:cubicBezTo>
                    <a:pt x="4561716" y="3643204"/>
                    <a:pt x="4562478" y="3663589"/>
                    <a:pt x="4560192" y="3683591"/>
                  </a:cubicBezTo>
                  <a:cubicBezTo>
                    <a:pt x="4558477" y="3699976"/>
                    <a:pt x="4554096" y="3716168"/>
                    <a:pt x="4550476" y="3732361"/>
                  </a:cubicBezTo>
                  <a:cubicBezTo>
                    <a:pt x="4549142" y="3738267"/>
                    <a:pt x="4543998" y="3744173"/>
                    <a:pt x="4544759" y="3749506"/>
                  </a:cubicBezTo>
                  <a:cubicBezTo>
                    <a:pt x="4552953" y="3802467"/>
                    <a:pt x="4516376" y="3840569"/>
                    <a:pt x="4500182" y="3885338"/>
                  </a:cubicBezTo>
                  <a:cubicBezTo>
                    <a:pt x="4483035" y="3932394"/>
                    <a:pt x="4456748" y="3977925"/>
                    <a:pt x="4464557" y="4030503"/>
                  </a:cubicBezTo>
                  <a:cubicBezTo>
                    <a:pt x="4469319" y="4062318"/>
                    <a:pt x="4480369" y="4092989"/>
                    <a:pt x="4487039" y="4124614"/>
                  </a:cubicBezTo>
                  <a:cubicBezTo>
                    <a:pt x="4489324" y="4135854"/>
                    <a:pt x="4488943" y="4148427"/>
                    <a:pt x="4486656" y="4159667"/>
                  </a:cubicBezTo>
                  <a:cubicBezTo>
                    <a:pt x="4476177" y="4213961"/>
                    <a:pt x="4474653" y="4267493"/>
                    <a:pt x="4491801" y="4320837"/>
                  </a:cubicBezTo>
                  <a:cubicBezTo>
                    <a:pt x="4494659" y="4329979"/>
                    <a:pt x="4497325" y="4339695"/>
                    <a:pt x="4497325" y="4349222"/>
                  </a:cubicBezTo>
                  <a:cubicBezTo>
                    <a:pt x="4497325" y="4401419"/>
                    <a:pt x="4493324" y="4452665"/>
                    <a:pt x="4474653" y="4502579"/>
                  </a:cubicBezTo>
                  <a:cubicBezTo>
                    <a:pt x="4468368" y="4519343"/>
                    <a:pt x="4472368" y="4539728"/>
                    <a:pt x="4470844" y="4558207"/>
                  </a:cubicBezTo>
                  <a:cubicBezTo>
                    <a:pt x="4469511" y="4575351"/>
                    <a:pt x="4468940" y="4592878"/>
                    <a:pt x="4464557" y="4609452"/>
                  </a:cubicBezTo>
                  <a:cubicBezTo>
                    <a:pt x="4458082" y="4633647"/>
                    <a:pt x="4457320" y="4656126"/>
                    <a:pt x="4463033" y="4681083"/>
                  </a:cubicBezTo>
                  <a:cubicBezTo>
                    <a:pt x="4468368" y="4704895"/>
                    <a:pt x="4465702" y="4730614"/>
                    <a:pt x="4465891" y="4755381"/>
                  </a:cubicBezTo>
                  <a:cubicBezTo>
                    <a:pt x="4466082" y="4783004"/>
                    <a:pt x="4466272" y="4810627"/>
                    <a:pt x="4465319" y="4838250"/>
                  </a:cubicBezTo>
                  <a:cubicBezTo>
                    <a:pt x="4464940" y="4849300"/>
                    <a:pt x="4457320" y="4861873"/>
                    <a:pt x="4460367" y="4871019"/>
                  </a:cubicBezTo>
                  <a:cubicBezTo>
                    <a:pt x="4470653" y="4900546"/>
                    <a:pt x="4458271" y="4930075"/>
                    <a:pt x="4463795" y="4959602"/>
                  </a:cubicBezTo>
                  <a:cubicBezTo>
                    <a:pt x="4466653" y="4974082"/>
                    <a:pt x="4458844" y="4990465"/>
                    <a:pt x="4458082" y="5006086"/>
                  </a:cubicBezTo>
                  <a:cubicBezTo>
                    <a:pt x="4456748" y="5031614"/>
                    <a:pt x="4457320" y="5057141"/>
                    <a:pt x="4456937" y="5082670"/>
                  </a:cubicBezTo>
                  <a:cubicBezTo>
                    <a:pt x="4456748" y="5091052"/>
                    <a:pt x="4455986" y="5099245"/>
                    <a:pt x="4455603" y="5107627"/>
                  </a:cubicBezTo>
                  <a:cubicBezTo>
                    <a:pt x="4455223" y="5115057"/>
                    <a:pt x="4453508" y="5122867"/>
                    <a:pt x="4454840" y="5129916"/>
                  </a:cubicBezTo>
                  <a:cubicBezTo>
                    <a:pt x="4459605" y="5155445"/>
                    <a:pt x="4467415" y="5180591"/>
                    <a:pt x="4470464" y="5206308"/>
                  </a:cubicBezTo>
                  <a:cubicBezTo>
                    <a:pt x="4473130" y="5228597"/>
                    <a:pt x="4469511" y="5251650"/>
                    <a:pt x="4471415" y="5274129"/>
                  </a:cubicBezTo>
                  <a:cubicBezTo>
                    <a:pt x="4474653" y="5313754"/>
                    <a:pt x="4480369" y="5353379"/>
                    <a:pt x="4483990" y="5393005"/>
                  </a:cubicBezTo>
                  <a:cubicBezTo>
                    <a:pt x="4484752" y="5401579"/>
                    <a:pt x="4479988" y="5410531"/>
                    <a:pt x="4479607" y="5419295"/>
                  </a:cubicBezTo>
                  <a:cubicBezTo>
                    <a:pt x="4478656" y="5446728"/>
                    <a:pt x="4478464" y="5474161"/>
                    <a:pt x="4477894" y="5501594"/>
                  </a:cubicBezTo>
                  <a:cubicBezTo>
                    <a:pt x="4477702" y="5517215"/>
                    <a:pt x="4478273" y="5533027"/>
                    <a:pt x="4476560" y="5548460"/>
                  </a:cubicBezTo>
                  <a:cubicBezTo>
                    <a:pt x="4474273" y="5568842"/>
                    <a:pt x="4470844" y="5587321"/>
                    <a:pt x="4485703" y="5606372"/>
                  </a:cubicBezTo>
                  <a:cubicBezTo>
                    <a:pt x="4508755" y="5635711"/>
                    <a:pt x="4499801" y="5673050"/>
                    <a:pt x="4505134" y="5706959"/>
                  </a:cubicBezTo>
                  <a:cubicBezTo>
                    <a:pt x="4506468" y="5715723"/>
                    <a:pt x="4506659" y="5724678"/>
                    <a:pt x="4508183" y="5733440"/>
                  </a:cubicBezTo>
                  <a:cubicBezTo>
                    <a:pt x="4511041" y="5749634"/>
                    <a:pt x="4514279" y="5765635"/>
                    <a:pt x="4517519" y="5781830"/>
                  </a:cubicBezTo>
                  <a:cubicBezTo>
                    <a:pt x="4518089" y="5784686"/>
                    <a:pt x="4518281" y="5787924"/>
                    <a:pt x="4519234" y="5790592"/>
                  </a:cubicBezTo>
                  <a:cubicBezTo>
                    <a:pt x="4527233" y="5815169"/>
                    <a:pt x="4536378" y="5839361"/>
                    <a:pt x="4542855" y="5864318"/>
                  </a:cubicBezTo>
                  <a:cubicBezTo>
                    <a:pt x="4546095" y="5876511"/>
                    <a:pt x="4546476" y="5890037"/>
                    <a:pt x="4544759" y="5902610"/>
                  </a:cubicBezTo>
                  <a:cubicBezTo>
                    <a:pt x="4539808" y="5939377"/>
                    <a:pt x="4537712" y="5975764"/>
                    <a:pt x="4544951" y="6012723"/>
                  </a:cubicBezTo>
                  <a:cubicBezTo>
                    <a:pt x="4547808" y="6027392"/>
                    <a:pt x="4543045" y="6043776"/>
                    <a:pt x="4541332" y="6059397"/>
                  </a:cubicBezTo>
                  <a:cubicBezTo>
                    <a:pt x="4536759" y="6096736"/>
                    <a:pt x="4531805" y="6134075"/>
                    <a:pt x="4527426" y="6171605"/>
                  </a:cubicBezTo>
                  <a:cubicBezTo>
                    <a:pt x="4524758" y="6195037"/>
                    <a:pt x="4523234" y="6218660"/>
                    <a:pt x="4520568" y="6242093"/>
                  </a:cubicBezTo>
                  <a:cubicBezTo>
                    <a:pt x="4517327" y="6269144"/>
                    <a:pt x="4512375" y="6296005"/>
                    <a:pt x="4509706" y="6323058"/>
                  </a:cubicBezTo>
                  <a:cubicBezTo>
                    <a:pt x="4506659" y="6353919"/>
                    <a:pt x="4506089" y="6384972"/>
                    <a:pt x="4502848" y="6415833"/>
                  </a:cubicBezTo>
                  <a:cubicBezTo>
                    <a:pt x="4496563" y="6472225"/>
                    <a:pt x="4489132" y="6528424"/>
                    <a:pt x="4482084" y="6584812"/>
                  </a:cubicBezTo>
                  <a:cubicBezTo>
                    <a:pt x="4475226" y="6639488"/>
                    <a:pt x="4469129" y="6694164"/>
                    <a:pt x="4460557" y="6748458"/>
                  </a:cubicBezTo>
                  <a:cubicBezTo>
                    <a:pt x="4456937" y="6771319"/>
                    <a:pt x="4447030" y="6793035"/>
                    <a:pt x="4441507" y="6815516"/>
                  </a:cubicBezTo>
                  <a:lnTo>
                    <a:pt x="4431806" y="6858001"/>
                  </a:lnTo>
                  <a:lnTo>
                    <a:pt x="4259554" y="6858001"/>
                  </a:lnTo>
                  <a:lnTo>
                    <a:pt x="4259554" y="6858002"/>
                  </a:lnTo>
                  <a:lnTo>
                    <a:pt x="0" y="6858002"/>
                  </a:lnTo>
                  <a:lnTo>
                    <a:pt x="0" y="2"/>
                  </a:lnTo>
                  <a:lnTo>
                    <a:pt x="3766492" y="1"/>
                  </a:lnTo>
                  <a:lnTo>
                    <a:pt x="3769210" y="21486"/>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2" name="Group 11">
              <a:extLst>
                <a:ext uri="{FF2B5EF4-FFF2-40B4-BE49-F238E27FC236}">
                  <a16:creationId xmlns:a16="http://schemas.microsoft.com/office/drawing/2014/main" id="{1BCD9601-1F44-4E40-998C-1B256DAE946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1"/>
              <a:ext cx="884241" cy="6858002"/>
              <a:chOff x="3697284" y="-1"/>
              <a:chExt cx="884241" cy="6858002"/>
            </a:xfrm>
          </p:grpSpPr>
          <p:grpSp>
            <p:nvGrpSpPr>
              <p:cNvPr id="13" name="Group 12">
                <a:extLst>
                  <a:ext uri="{FF2B5EF4-FFF2-40B4-BE49-F238E27FC236}">
                    <a16:creationId xmlns:a16="http://schemas.microsoft.com/office/drawing/2014/main" id="{1A1CA4E9-12FA-47EB-8471-25E8D55152C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1"/>
                <a:ext cx="884241" cy="6858001"/>
                <a:chOff x="3697284" y="-1"/>
                <a:chExt cx="884241" cy="6858001"/>
              </a:xfrm>
              <a:solidFill>
                <a:srgbClr val="FFFFFF"/>
              </a:solidFill>
              <a:effectLst/>
            </p:grpSpPr>
            <p:sp>
              <p:nvSpPr>
                <p:cNvPr id="17" name="Freeform: Shape 16">
                  <a:extLst>
                    <a:ext uri="{FF2B5EF4-FFF2-40B4-BE49-F238E27FC236}">
                      <a16:creationId xmlns:a16="http://schemas.microsoft.com/office/drawing/2014/main" id="{E13A9BF0-334C-4457-A635-9CA4877EAA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FF05821A-8598-44E4-A18C-538D5331E4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14" name="Group 13">
                <a:extLst>
                  <a:ext uri="{FF2B5EF4-FFF2-40B4-BE49-F238E27FC236}">
                    <a16:creationId xmlns:a16="http://schemas.microsoft.com/office/drawing/2014/main" id="{8A4ECC81-E17F-4F87-9A0B-398363A864A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0"/>
                <a:ext cx="884241" cy="6858001"/>
                <a:chOff x="3697284" y="-1"/>
                <a:chExt cx="884241" cy="6858001"/>
              </a:xfrm>
              <a:blipFill>
                <a:blip r:embed="rId3">
                  <a:alphaModFix amt="57000"/>
                </a:blip>
                <a:tile tx="0" ty="0" sx="100000" sy="100000" flip="none" algn="tl"/>
              </a:blipFill>
              <a:effectLst/>
            </p:grpSpPr>
            <p:sp>
              <p:nvSpPr>
                <p:cNvPr id="15" name="Freeform: Shape 14">
                  <a:extLst>
                    <a:ext uri="{FF2B5EF4-FFF2-40B4-BE49-F238E27FC236}">
                      <a16:creationId xmlns:a16="http://schemas.microsoft.com/office/drawing/2014/main" id="{1FBBD7D8-A895-40D0-A53D-DEDF495B2F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BA602493-BC70-48CF-BDBA-88A8662274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grpSp>
      <p:sp>
        <p:nvSpPr>
          <p:cNvPr id="6" name="Title 1">
            <a:extLst>
              <a:ext uri="{FF2B5EF4-FFF2-40B4-BE49-F238E27FC236}">
                <a16:creationId xmlns:a16="http://schemas.microsoft.com/office/drawing/2014/main" id="{010787A3-8647-1EB1-F785-679A77474C18}"/>
              </a:ext>
            </a:extLst>
          </p:cNvPr>
          <p:cNvSpPr>
            <a:spLocks noGrp="1"/>
          </p:cNvSpPr>
          <p:nvPr>
            <p:ph type="title"/>
          </p:nvPr>
        </p:nvSpPr>
        <p:spPr>
          <a:xfrm>
            <a:off x="187325" y="860611"/>
            <a:ext cx="4394200" cy="1323439"/>
          </a:xfrm>
        </p:spPr>
        <p:txBody>
          <a:bodyPr anchor="t">
            <a:normAutofit fontScale="90000"/>
          </a:bodyPr>
          <a:lstStyle/>
          <a:p>
            <a:r>
              <a:rPr lang="en-US" sz="4000" dirty="0">
                <a:solidFill>
                  <a:schemeClr val="bg1"/>
                </a:solidFill>
              </a:rPr>
              <a:t>Phishing:</a:t>
            </a:r>
            <a:br>
              <a:rPr lang="en-US" sz="4000" dirty="0">
                <a:solidFill>
                  <a:schemeClr val="bg1"/>
                </a:solidFill>
              </a:rPr>
            </a:br>
            <a:br>
              <a:rPr lang="en-US" sz="4000" dirty="0">
                <a:solidFill>
                  <a:schemeClr val="bg1"/>
                </a:solidFill>
              </a:rPr>
            </a:br>
            <a:r>
              <a:rPr lang="en-US" sz="4000" dirty="0">
                <a:solidFill>
                  <a:schemeClr val="bg1"/>
                </a:solidFill>
              </a:rPr>
              <a:t>Urgency / Fear</a:t>
            </a:r>
            <a:br>
              <a:rPr lang="en-US" sz="4000" dirty="0">
                <a:solidFill>
                  <a:schemeClr val="bg1"/>
                </a:solidFill>
              </a:rPr>
            </a:br>
            <a:r>
              <a:rPr lang="en-US" sz="4000" dirty="0">
                <a:solidFill>
                  <a:schemeClr val="bg1"/>
                </a:solidFill>
              </a:rPr>
              <a:t>Familiar</a:t>
            </a:r>
            <a:br>
              <a:rPr lang="en-US" sz="4000" dirty="0">
                <a:solidFill>
                  <a:schemeClr val="bg1"/>
                </a:solidFill>
              </a:rPr>
            </a:br>
            <a:r>
              <a:rPr lang="en-US" sz="4000" dirty="0">
                <a:solidFill>
                  <a:schemeClr val="bg1"/>
                </a:solidFill>
              </a:rPr>
              <a:t>Personalized</a:t>
            </a:r>
            <a:br>
              <a:rPr lang="en-US" sz="4000" dirty="0">
                <a:solidFill>
                  <a:schemeClr val="bg1"/>
                </a:solidFill>
              </a:rPr>
            </a:br>
            <a:r>
              <a:rPr lang="en-US" sz="4000" dirty="0">
                <a:solidFill>
                  <a:schemeClr val="bg1"/>
                </a:solidFill>
              </a:rPr>
              <a:t>Links / Attachments</a:t>
            </a:r>
            <a:br>
              <a:rPr lang="en-US" sz="4000" dirty="0">
                <a:solidFill>
                  <a:schemeClr val="bg1"/>
                </a:solidFill>
              </a:rPr>
            </a:br>
            <a:r>
              <a:rPr lang="en-US" sz="4000" dirty="0">
                <a:solidFill>
                  <a:schemeClr val="bg1"/>
                </a:solidFill>
              </a:rPr>
              <a:t>Grammar / Typos</a:t>
            </a:r>
          </a:p>
        </p:txBody>
      </p:sp>
      <p:sp>
        <p:nvSpPr>
          <p:cNvPr id="7" name="TextBox 6">
            <a:extLst>
              <a:ext uri="{FF2B5EF4-FFF2-40B4-BE49-F238E27FC236}">
                <a16:creationId xmlns:a16="http://schemas.microsoft.com/office/drawing/2014/main" id="{8287058D-ADF9-537F-0C94-694234B9371E}"/>
              </a:ext>
            </a:extLst>
          </p:cNvPr>
          <p:cNvSpPr txBox="1"/>
          <p:nvPr/>
        </p:nvSpPr>
        <p:spPr>
          <a:xfrm>
            <a:off x="187325" y="4903894"/>
            <a:ext cx="3692357" cy="1200329"/>
          </a:xfrm>
          <a:prstGeom prst="rect">
            <a:avLst/>
          </a:prstGeom>
          <a:noFill/>
        </p:spPr>
        <p:txBody>
          <a:bodyPr wrap="none" rtlCol="0">
            <a:spAutoFit/>
          </a:bodyPr>
          <a:lstStyle/>
          <a:p>
            <a:r>
              <a:rPr lang="en-US" sz="3600" dirty="0">
                <a:solidFill>
                  <a:schemeClr val="bg1"/>
                </a:solidFill>
              </a:rPr>
              <a:t>Design your ideal </a:t>
            </a:r>
            <a:br>
              <a:rPr lang="en-US" sz="3600" dirty="0">
                <a:solidFill>
                  <a:schemeClr val="bg1"/>
                </a:solidFill>
              </a:rPr>
            </a:br>
            <a:r>
              <a:rPr lang="en-US" sz="3600" dirty="0">
                <a:solidFill>
                  <a:schemeClr val="bg1"/>
                </a:solidFill>
              </a:rPr>
              <a:t>Phish Test</a:t>
            </a:r>
          </a:p>
        </p:txBody>
      </p:sp>
    </p:spTree>
    <p:extLst>
      <p:ext uri="{BB962C8B-B14F-4D97-AF65-F5344CB8AC3E}">
        <p14:creationId xmlns:p14="http://schemas.microsoft.com/office/powerpoint/2010/main" val="747360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295" name="Rectangle 12294">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2290" name="Picture 2" descr="War Games - Shall We Play A Game - YouTube">
            <a:extLst>
              <a:ext uri="{FF2B5EF4-FFF2-40B4-BE49-F238E27FC236}">
                <a16:creationId xmlns:a16="http://schemas.microsoft.com/office/drawing/2014/main" id="{2FDB1E20-234F-D1AC-7358-665627823E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20840" b="4174"/>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26383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3D57E3D-1BCA-8FBA-25D1-36974809B5C1}"/>
              </a:ext>
            </a:extLst>
          </p:cNvPr>
          <p:cNvPicPr>
            <a:picLocks noChangeAspect="1"/>
          </p:cNvPicPr>
          <p:nvPr/>
        </p:nvPicPr>
        <p:blipFill>
          <a:blip r:embed="rId2"/>
          <a:stretch>
            <a:fillRect/>
          </a:stretch>
        </p:blipFill>
        <p:spPr>
          <a:xfrm>
            <a:off x="1995340" y="0"/>
            <a:ext cx="8201319" cy="6858000"/>
          </a:xfrm>
          <a:prstGeom prst="rect">
            <a:avLst/>
          </a:prstGeom>
        </p:spPr>
      </p:pic>
    </p:spTree>
    <p:extLst>
      <p:ext uri="{BB962C8B-B14F-4D97-AF65-F5344CB8AC3E}">
        <p14:creationId xmlns:p14="http://schemas.microsoft.com/office/powerpoint/2010/main" val="8029896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50" name="Picture 10" descr="Skoudis &amp; Liston, Counter Hack Reloaded: A Step-by-Step Guide to ...">
            <a:extLst>
              <a:ext uri="{FF2B5EF4-FFF2-40B4-BE49-F238E27FC236}">
                <a16:creationId xmlns:a16="http://schemas.microsoft.com/office/drawing/2014/main" id="{5B95B860-7AE0-6B2C-CDE2-F2D5D193E7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26369" y="0"/>
            <a:ext cx="2765631" cy="3710412"/>
          </a:xfrm>
          <a:prstGeom prst="rect">
            <a:avLst/>
          </a:prstGeom>
          <a:noFill/>
          <a:extLst>
            <a:ext uri="{909E8E84-426E-40DD-AFC4-6F175D3DCCD1}">
              <a14:hiddenFill xmlns:a14="http://schemas.microsoft.com/office/drawing/2010/main">
                <a:solidFill>
                  <a:srgbClr val="FFFFFF"/>
                </a:solidFill>
              </a14:hiddenFill>
            </a:ext>
          </a:extLst>
        </p:spPr>
      </p:pic>
      <p:pic>
        <p:nvPicPr>
          <p:cNvPr id="10246" name="Picture 6" descr="Awaiting product image">
            <a:extLst>
              <a:ext uri="{FF2B5EF4-FFF2-40B4-BE49-F238E27FC236}">
                <a16:creationId xmlns:a16="http://schemas.microsoft.com/office/drawing/2014/main" id="{D575878C-007D-D4F9-ECD7-DD6B7F72E4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03394" y="4308816"/>
            <a:ext cx="2579132" cy="3705649"/>
          </a:xfrm>
          <a:prstGeom prst="rect">
            <a:avLst/>
          </a:prstGeom>
          <a:noFill/>
          <a:extLst>
            <a:ext uri="{909E8E84-426E-40DD-AFC4-6F175D3DCCD1}">
              <a14:hiddenFill xmlns:a14="http://schemas.microsoft.com/office/drawing/2010/main">
                <a:solidFill>
                  <a:srgbClr val="FFFFFF"/>
                </a:solidFill>
              </a14:hiddenFill>
            </a:ext>
          </a:extLst>
        </p:spPr>
      </p:pic>
      <p:pic>
        <p:nvPicPr>
          <p:cNvPr id="10248" name="Picture 8">
            <a:extLst>
              <a:ext uri="{FF2B5EF4-FFF2-40B4-BE49-F238E27FC236}">
                <a16:creationId xmlns:a16="http://schemas.microsoft.com/office/drawing/2014/main" id="{02F9B97B-FC77-CFED-2ADB-DC2B72AB14F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58501" y="2210897"/>
            <a:ext cx="1672997" cy="2213015"/>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descr="Practical UNIX &amp; Internet Security by Simson Garfinkel | Goodreads">
            <a:extLst>
              <a:ext uri="{FF2B5EF4-FFF2-40B4-BE49-F238E27FC236}">
                <a16:creationId xmlns:a16="http://schemas.microsoft.com/office/drawing/2014/main" id="{0260306E-B6FA-BFFD-61D5-65E4B6AA369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72933" y="3685827"/>
            <a:ext cx="2419067" cy="3172173"/>
          </a:xfrm>
          <a:prstGeom prst="rect">
            <a:avLst/>
          </a:prstGeom>
          <a:noFill/>
          <a:extLst>
            <a:ext uri="{909E8E84-426E-40DD-AFC4-6F175D3DCCD1}">
              <a14:hiddenFill xmlns:a14="http://schemas.microsoft.com/office/drawing/2010/main">
                <a:solidFill>
                  <a:srgbClr val="FFFFFF"/>
                </a:solidFill>
              </a14:hiddenFill>
            </a:ext>
          </a:extLst>
        </p:spPr>
      </p:pic>
      <p:pic>
        <p:nvPicPr>
          <p:cNvPr id="10242" name="Picture 2" descr="Harley Hahn's Guide to Unix and Linux">
            <a:extLst>
              <a:ext uri="{FF2B5EF4-FFF2-40B4-BE49-F238E27FC236}">
                <a16:creationId xmlns:a16="http://schemas.microsoft.com/office/drawing/2014/main" id="{2088A386-CCE8-304C-0600-2ADFC8A9699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03394" y="-149500"/>
            <a:ext cx="2289065" cy="2868501"/>
          </a:xfrm>
          <a:prstGeom prst="rect">
            <a:avLst/>
          </a:prstGeom>
          <a:noFill/>
          <a:extLst>
            <a:ext uri="{909E8E84-426E-40DD-AFC4-6F175D3DCCD1}">
              <a14:hiddenFill xmlns:a14="http://schemas.microsoft.com/office/drawing/2010/main">
                <a:solidFill>
                  <a:srgbClr val="FFFFFF"/>
                </a:solidFill>
              </a14:hiddenFill>
            </a:ext>
          </a:extLst>
        </p:spPr>
      </p:pic>
      <p:pic>
        <p:nvPicPr>
          <p:cNvPr id="10252" name="Picture 12" descr="UNIX in a Nutshell, 3rd Edition - O'Reilly Media">
            <a:extLst>
              <a:ext uri="{FF2B5EF4-FFF2-40B4-BE49-F238E27FC236}">
                <a16:creationId xmlns:a16="http://schemas.microsoft.com/office/drawing/2014/main" id="{EF873AE6-4701-5925-B104-B269F1B3A59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03394" y="2538165"/>
            <a:ext cx="1297371" cy="195351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3FEC9FA-6B33-EC2B-7C47-8C9EF4EF3F1B}"/>
              </a:ext>
            </a:extLst>
          </p:cNvPr>
          <p:cNvSpPr txBox="1"/>
          <p:nvPr/>
        </p:nvSpPr>
        <p:spPr>
          <a:xfrm>
            <a:off x="761734" y="573785"/>
            <a:ext cx="5660902" cy="6370975"/>
          </a:xfrm>
          <a:prstGeom prst="rect">
            <a:avLst/>
          </a:prstGeom>
          <a:noFill/>
        </p:spPr>
        <p:txBody>
          <a:bodyPr wrap="square" rtlCol="0">
            <a:spAutoFit/>
          </a:bodyPr>
          <a:lstStyle/>
          <a:p>
            <a:r>
              <a:rPr lang="en-US" sz="2400" dirty="0"/>
              <a:t>Dan Tuuri (insert letters here)</a:t>
            </a:r>
            <a:br>
              <a:rPr lang="en-US" sz="2400" dirty="0"/>
            </a:br>
            <a:br>
              <a:rPr lang="en-US" sz="2400" dirty="0"/>
            </a:br>
            <a:r>
              <a:rPr lang="en-US" sz="2400" dirty="0"/>
              <a:t>10yrs 	IT Roles</a:t>
            </a:r>
            <a:br>
              <a:rPr lang="en-US" sz="2400" dirty="0"/>
            </a:br>
            <a:r>
              <a:rPr lang="en-US" sz="2400" dirty="0"/>
              <a:t>15yrs 	Higher Ed</a:t>
            </a:r>
            <a:br>
              <a:rPr lang="en-US" sz="2400" dirty="0"/>
            </a:br>
            <a:r>
              <a:rPr lang="en-US" sz="2400" dirty="0"/>
              <a:t>~8yrs	Consulting / Assessments 	</a:t>
            </a:r>
          </a:p>
          <a:p>
            <a:endParaRPr lang="en-US" sz="2400" dirty="0"/>
          </a:p>
          <a:p>
            <a:r>
              <a:rPr lang="en-US" sz="2400" dirty="0"/>
              <a:t>Family:</a:t>
            </a:r>
            <a:br>
              <a:rPr lang="en-US" sz="2400" dirty="0"/>
            </a:br>
            <a:r>
              <a:rPr lang="en-US" sz="2400" dirty="0"/>
              <a:t>	Anna – 19</a:t>
            </a:r>
            <a:br>
              <a:rPr lang="en-US" sz="2400" dirty="0"/>
            </a:br>
            <a:r>
              <a:rPr lang="en-US" sz="2400" dirty="0"/>
              <a:t>	Davin – 14</a:t>
            </a:r>
            <a:br>
              <a:rPr lang="en-US" sz="2400" dirty="0"/>
            </a:br>
            <a:r>
              <a:rPr lang="en-US" sz="2400" dirty="0"/>
              <a:t>	Stephanie</a:t>
            </a:r>
          </a:p>
          <a:p>
            <a:endParaRPr lang="en-US" sz="2400" dirty="0"/>
          </a:p>
          <a:p>
            <a:r>
              <a:rPr lang="en-US" sz="2400" dirty="0"/>
              <a:t>Fun:</a:t>
            </a:r>
          </a:p>
          <a:p>
            <a:r>
              <a:rPr lang="en-US" sz="2400" dirty="0"/>
              <a:t>	Soccer Coach / Referee</a:t>
            </a:r>
          </a:p>
          <a:p>
            <a:r>
              <a:rPr lang="en-US" sz="2400" dirty="0"/>
              <a:t>	Photography</a:t>
            </a:r>
          </a:p>
          <a:p>
            <a:r>
              <a:rPr lang="en-US" sz="2400" dirty="0"/>
              <a:t>	Travel</a:t>
            </a:r>
          </a:p>
          <a:p>
            <a:endParaRPr lang="en-US" sz="2400" dirty="0"/>
          </a:p>
          <a:p>
            <a:endParaRPr lang="en-US" sz="2400" dirty="0"/>
          </a:p>
        </p:txBody>
      </p:sp>
    </p:spTree>
    <p:extLst>
      <p:ext uri="{BB962C8B-B14F-4D97-AF65-F5344CB8AC3E}">
        <p14:creationId xmlns:p14="http://schemas.microsoft.com/office/powerpoint/2010/main" val="27898557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 name="Title 1">
            <a:extLst>
              <a:ext uri="{FF2B5EF4-FFF2-40B4-BE49-F238E27FC236}">
                <a16:creationId xmlns:a16="http://schemas.microsoft.com/office/drawing/2014/main" id="{E1B91E87-FE9C-4691-F841-B20261B41693}"/>
              </a:ext>
            </a:extLst>
          </p:cNvPr>
          <p:cNvSpPr>
            <a:spLocks noGrp="1"/>
          </p:cNvSpPr>
          <p:nvPr>
            <p:ph type="title"/>
          </p:nvPr>
        </p:nvSpPr>
        <p:spPr>
          <a:xfrm>
            <a:off x="1225292" y="1450655"/>
            <a:ext cx="3932030" cy="3956690"/>
          </a:xfrm>
        </p:spPr>
        <p:txBody>
          <a:bodyPr anchor="ctr">
            <a:normAutofit/>
          </a:bodyPr>
          <a:lstStyle/>
          <a:p>
            <a:r>
              <a:rPr lang="en-US" sz="6800">
                <a:solidFill>
                  <a:schemeClr val="bg1"/>
                </a:solidFill>
              </a:rPr>
              <a:t>Principles of Game Design</a:t>
            </a:r>
          </a:p>
        </p:txBody>
      </p:sp>
      <p:cxnSp>
        <p:nvCxnSpPr>
          <p:cNvPr id="11" name="Straight Connector 10">
            <a:extLst>
              <a:ext uri="{FF2B5EF4-FFF2-40B4-BE49-F238E27FC236}">
                <a16:creationId xmlns:a16="http://schemas.microsoft.com/office/drawing/2014/main" id="{067633D1-6EE6-4118-B9F0-B363477BEE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25292" y="1450655"/>
            <a:ext cx="393203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AD7FFC6-42A9-49CB-B5E9-B3F6B038331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25292" y="5408571"/>
            <a:ext cx="393203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0677A598-7A94-465F-3D9F-6EFDBE818599}"/>
              </a:ext>
            </a:extLst>
          </p:cNvPr>
          <p:cNvGraphicFramePr>
            <a:graphicFrameLocks noGrp="1"/>
          </p:cNvGraphicFramePr>
          <p:nvPr>
            <p:ph idx="1"/>
            <p:extLst>
              <p:ext uri="{D42A27DB-BD31-4B8C-83A1-F6EECF244321}">
                <p14:modId xmlns:p14="http://schemas.microsoft.com/office/powerpoint/2010/main" val="787899821"/>
              </p:ext>
            </p:extLst>
          </p:nvPr>
        </p:nvGraphicFramePr>
        <p:xfrm>
          <a:off x="5728502" y="685800"/>
          <a:ext cx="5878512" cy="5486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984829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 name="Title 1">
            <a:extLst>
              <a:ext uri="{FF2B5EF4-FFF2-40B4-BE49-F238E27FC236}">
                <a16:creationId xmlns:a16="http://schemas.microsoft.com/office/drawing/2014/main" id="{0FE04DA6-5F80-3ECA-9538-9DE2626DAE40}"/>
              </a:ext>
            </a:extLst>
          </p:cNvPr>
          <p:cNvSpPr>
            <a:spLocks noGrp="1"/>
          </p:cNvSpPr>
          <p:nvPr>
            <p:ph type="title"/>
          </p:nvPr>
        </p:nvSpPr>
        <p:spPr>
          <a:xfrm>
            <a:off x="1225292" y="1450655"/>
            <a:ext cx="3932030" cy="3956690"/>
          </a:xfrm>
        </p:spPr>
        <p:txBody>
          <a:bodyPr anchor="ctr">
            <a:normAutofit/>
          </a:bodyPr>
          <a:lstStyle/>
          <a:p>
            <a:r>
              <a:rPr lang="en-US" sz="8000">
                <a:solidFill>
                  <a:schemeClr val="bg1"/>
                </a:solidFill>
              </a:rPr>
              <a:t>Misc. Pro Tips</a:t>
            </a:r>
          </a:p>
        </p:txBody>
      </p:sp>
      <p:cxnSp>
        <p:nvCxnSpPr>
          <p:cNvPr id="11" name="Straight Connector 10">
            <a:extLst>
              <a:ext uri="{FF2B5EF4-FFF2-40B4-BE49-F238E27FC236}">
                <a16:creationId xmlns:a16="http://schemas.microsoft.com/office/drawing/2014/main" id="{067633D1-6EE6-4118-B9F0-B363477BEE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25292" y="1450655"/>
            <a:ext cx="393203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AD7FFC6-42A9-49CB-B5E9-B3F6B038331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25292" y="5408571"/>
            <a:ext cx="393203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97190FA0-2076-0E1A-DE68-F960F5108618}"/>
              </a:ext>
            </a:extLst>
          </p:cNvPr>
          <p:cNvGraphicFramePr>
            <a:graphicFrameLocks noGrp="1"/>
          </p:cNvGraphicFramePr>
          <p:nvPr>
            <p:ph idx="1"/>
            <p:extLst>
              <p:ext uri="{D42A27DB-BD31-4B8C-83A1-F6EECF244321}">
                <p14:modId xmlns:p14="http://schemas.microsoft.com/office/powerpoint/2010/main" val="1707978235"/>
              </p:ext>
            </p:extLst>
          </p:nvPr>
        </p:nvGraphicFramePr>
        <p:xfrm>
          <a:off x="5728502" y="685800"/>
          <a:ext cx="5878512" cy="5486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285954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120F365-4C53-CCBE-9832-94CDD2CC7F51}"/>
              </a:ext>
            </a:extLst>
          </p:cNvPr>
          <p:cNvSpPr>
            <a:spLocks noGrp="1"/>
          </p:cNvSpPr>
          <p:nvPr>
            <p:ph type="title"/>
          </p:nvPr>
        </p:nvSpPr>
        <p:spPr>
          <a:xfrm>
            <a:off x="1371597" y="348865"/>
            <a:ext cx="10044023" cy="877729"/>
          </a:xfrm>
        </p:spPr>
        <p:txBody>
          <a:bodyPr anchor="ctr">
            <a:normAutofit/>
          </a:bodyPr>
          <a:lstStyle/>
          <a:p>
            <a:r>
              <a:rPr lang="en-US" sz="4000">
                <a:solidFill>
                  <a:srgbClr val="FFFFFF"/>
                </a:solidFill>
              </a:rPr>
              <a:t>Build a Training Exercise</a:t>
            </a:r>
          </a:p>
        </p:txBody>
      </p:sp>
      <p:graphicFrame>
        <p:nvGraphicFramePr>
          <p:cNvPr id="5" name="Content Placeholder 2">
            <a:extLst>
              <a:ext uri="{FF2B5EF4-FFF2-40B4-BE49-F238E27FC236}">
                <a16:creationId xmlns:a16="http://schemas.microsoft.com/office/drawing/2014/main" id="{AD4B666F-311F-7084-BC2B-2E498B1823B3}"/>
              </a:ext>
            </a:extLst>
          </p:cNvPr>
          <p:cNvGraphicFramePr>
            <a:graphicFrameLocks noGrp="1"/>
          </p:cNvGraphicFramePr>
          <p:nvPr>
            <p:ph idx="1"/>
            <p:extLst>
              <p:ext uri="{D42A27DB-BD31-4B8C-83A1-F6EECF244321}">
                <p14:modId xmlns:p14="http://schemas.microsoft.com/office/powerpoint/2010/main" val="3400199482"/>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865688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66" name="Rectangle 2065">
            <a:extLst>
              <a:ext uri="{FF2B5EF4-FFF2-40B4-BE49-F238E27FC236}">
                <a16:creationId xmlns:a16="http://schemas.microsoft.com/office/drawing/2014/main" id="{C3D6EC93-F369-413E-AA67-5D41041610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06C309F-4422-A804-8EDC-C589AAF596B5}"/>
              </a:ext>
            </a:extLst>
          </p:cNvPr>
          <p:cNvSpPr>
            <a:spLocks noGrp="1"/>
          </p:cNvSpPr>
          <p:nvPr>
            <p:ph type="title"/>
          </p:nvPr>
        </p:nvSpPr>
        <p:spPr>
          <a:xfrm>
            <a:off x="838201" y="3037415"/>
            <a:ext cx="4394200" cy="1323439"/>
          </a:xfrm>
        </p:spPr>
        <p:txBody>
          <a:bodyPr anchor="t">
            <a:normAutofit/>
          </a:bodyPr>
          <a:lstStyle/>
          <a:p>
            <a:r>
              <a:rPr lang="en-US" sz="4000" dirty="0">
                <a:solidFill>
                  <a:schemeClr val="bg1"/>
                </a:solidFill>
              </a:rPr>
              <a:t>Feelings</a:t>
            </a:r>
          </a:p>
        </p:txBody>
      </p:sp>
      <p:pic>
        <p:nvPicPr>
          <p:cNvPr id="2050" name="Picture 2" descr="Cartoon of a person with a fist raised&#10;&#10;Description automatically generated">
            <a:extLst>
              <a:ext uri="{FF2B5EF4-FFF2-40B4-BE49-F238E27FC236}">
                <a16:creationId xmlns:a16="http://schemas.microsoft.com/office/drawing/2014/main" id="{E29333E5-A811-0F64-3C98-41332CB58B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8196" r="29219"/>
          <a:stretch/>
        </p:blipFill>
        <p:spPr bwMode="auto">
          <a:xfrm>
            <a:off x="5752193" y="10"/>
            <a:ext cx="6439807" cy="6857989"/>
          </a:xfrm>
          <a:custGeom>
            <a:avLst/>
            <a:gdLst/>
            <a:ahLst/>
            <a:cxnLst/>
            <a:rect l="l" t="t" r="r" b="b"/>
            <a:pathLst>
              <a:path w="6439807" h="6857999">
                <a:moveTo>
                  <a:pt x="752157" y="6118149"/>
                </a:moveTo>
                <a:cubicBezTo>
                  <a:pt x="745608" y="6124102"/>
                  <a:pt x="737987" y="6129341"/>
                  <a:pt x="730938" y="6133722"/>
                </a:cubicBezTo>
                <a:cubicBezTo>
                  <a:pt x="723794" y="6138152"/>
                  <a:pt x="718448" y="6143474"/>
                  <a:pt x="714778" y="6149379"/>
                </a:cubicBezTo>
                <a:lnTo>
                  <a:pt x="709303" y="6166562"/>
                </a:lnTo>
                <a:lnTo>
                  <a:pt x="714778" y="6149380"/>
                </a:lnTo>
                <a:cubicBezTo>
                  <a:pt x="718448" y="6143474"/>
                  <a:pt x="723794" y="6138152"/>
                  <a:pt x="730938" y="6133723"/>
                </a:cubicBezTo>
                <a:cubicBezTo>
                  <a:pt x="737987" y="6129341"/>
                  <a:pt x="745608" y="6124102"/>
                  <a:pt x="752157" y="6118149"/>
                </a:cubicBezTo>
                <a:close/>
                <a:moveTo>
                  <a:pt x="844000" y="4941372"/>
                </a:moveTo>
                <a:lnTo>
                  <a:pt x="840670" y="4950868"/>
                </a:lnTo>
                <a:lnTo>
                  <a:pt x="830985" y="4991382"/>
                </a:lnTo>
                <a:lnTo>
                  <a:pt x="840670" y="4950869"/>
                </a:lnTo>
                <a:close/>
                <a:moveTo>
                  <a:pt x="840061" y="4749807"/>
                </a:moveTo>
                <a:cubicBezTo>
                  <a:pt x="852197" y="4762827"/>
                  <a:pt x="853054" y="4781365"/>
                  <a:pt x="854768" y="4799797"/>
                </a:cubicBezTo>
                <a:cubicBezTo>
                  <a:pt x="853054" y="4781365"/>
                  <a:pt x="852197" y="4762826"/>
                  <a:pt x="840061" y="4749807"/>
                </a:cubicBezTo>
                <a:close/>
                <a:moveTo>
                  <a:pt x="822263" y="4543185"/>
                </a:moveTo>
                <a:lnTo>
                  <a:pt x="816857" y="4557091"/>
                </a:lnTo>
                <a:cubicBezTo>
                  <a:pt x="805236" y="4573618"/>
                  <a:pt x="796449" y="4588275"/>
                  <a:pt x="790493" y="4602021"/>
                </a:cubicBezTo>
                <a:cubicBezTo>
                  <a:pt x="796449" y="4588275"/>
                  <a:pt x="805236" y="4573618"/>
                  <a:pt x="816857" y="4557092"/>
                </a:cubicBezTo>
                <a:cubicBezTo>
                  <a:pt x="819238" y="4553662"/>
                  <a:pt x="821286" y="4548281"/>
                  <a:pt x="822263" y="4543185"/>
                </a:cubicBezTo>
                <a:close/>
                <a:moveTo>
                  <a:pt x="356045" y="2819253"/>
                </a:moveTo>
                <a:lnTo>
                  <a:pt x="344401" y="2827483"/>
                </a:lnTo>
                <a:lnTo>
                  <a:pt x="344399" y="2827486"/>
                </a:lnTo>
                <a:lnTo>
                  <a:pt x="325551" y="2842392"/>
                </a:lnTo>
                <a:lnTo>
                  <a:pt x="315896" y="2861156"/>
                </a:lnTo>
                <a:lnTo>
                  <a:pt x="344399" y="2827486"/>
                </a:lnTo>
                <a:lnTo>
                  <a:pt x="344401" y="2827484"/>
                </a:lnTo>
                <a:close/>
                <a:moveTo>
                  <a:pt x="425699" y="1974015"/>
                </a:moveTo>
                <a:cubicBezTo>
                  <a:pt x="427224" y="1991685"/>
                  <a:pt x="433462" y="2008497"/>
                  <a:pt x="449941" y="2023547"/>
                </a:cubicBezTo>
                <a:cubicBezTo>
                  <a:pt x="441702" y="2016020"/>
                  <a:pt x="436022" y="2008056"/>
                  <a:pt x="432213" y="1999763"/>
                </a:cubicBezTo>
                <a:close/>
                <a:moveTo>
                  <a:pt x="442893" y="1768838"/>
                </a:moveTo>
                <a:cubicBezTo>
                  <a:pt x="451656" y="1779981"/>
                  <a:pt x="453942" y="1790986"/>
                  <a:pt x="452275" y="1801558"/>
                </a:cubicBezTo>
                <a:lnTo>
                  <a:pt x="451495" y="1785412"/>
                </a:lnTo>
                <a:cubicBezTo>
                  <a:pt x="450037" y="1779948"/>
                  <a:pt x="447274" y="1774411"/>
                  <a:pt x="442893" y="1768838"/>
                </a:cubicBezTo>
                <a:close/>
                <a:moveTo>
                  <a:pt x="333304" y="520953"/>
                </a:moveTo>
                <a:cubicBezTo>
                  <a:pt x="333742" y="528850"/>
                  <a:pt x="335479" y="536547"/>
                  <a:pt x="337867" y="544146"/>
                </a:cubicBezTo>
                <a:lnTo>
                  <a:pt x="340032" y="549926"/>
                </a:lnTo>
                <a:lnTo>
                  <a:pt x="340448" y="551717"/>
                </a:lnTo>
                <a:lnTo>
                  <a:pt x="346286" y="566616"/>
                </a:lnTo>
                <a:lnTo>
                  <a:pt x="346338" y="566754"/>
                </a:lnTo>
                <a:lnTo>
                  <a:pt x="352655" y="583595"/>
                </a:lnTo>
                <a:lnTo>
                  <a:pt x="359451" y="612658"/>
                </a:lnTo>
                <a:cubicBezTo>
                  <a:pt x="358988" y="604728"/>
                  <a:pt x="357231" y="597005"/>
                  <a:pt x="354829" y="589388"/>
                </a:cubicBezTo>
                <a:lnTo>
                  <a:pt x="352655" y="583595"/>
                </a:lnTo>
                <a:lnTo>
                  <a:pt x="352236" y="581804"/>
                </a:lnTo>
                <a:lnTo>
                  <a:pt x="346286" y="566616"/>
                </a:lnTo>
                <a:lnTo>
                  <a:pt x="340032" y="549926"/>
                </a:lnTo>
                <a:close/>
                <a:moveTo>
                  <a:pt x="384407" y="268794"/>
                </a:moveTo>
                <a:lnTo>
                  <a:pt x="387837" y="328017"/>
                </a:lnTo>
                <a:cubicBezTo>
                  <a:pt x="389527" y="318646"/>
                  <a:pt x="389932" y="309031"/>
                  <a:pt x="389283" y="299164"/>
                </a:cubicBezTo>
                <a:cubicBezTo>
                  <a:pt x="388634" y="289296"/>
                  <a:pt x="386932" y="279176"/>
                  <a:pt x="384407" y="268794"/>
                </a:cubicBezTo>
                <a:close/>
                <a:moveTo>
                  <a:pt x="66991" y="0"/>
                </a:moveTo>
                <a:lnTo>
                  <a:pt x="6439807" y="0"/>
                </a:lnTo>
                <a:lnTo>
                  <a:pt x="6439807" y="6857999"/>
                </a:lnTo>
                <a:lnTo>
                  <a:pt x="149318" y="6857999"/>
                </a:lnTo>
                <a:lnTo>
                  <a:pt x="149318" y="6857457"/>
                </a:lnTo>
                <a:lnTo>
                  <a:pt x="22079" y="6857457"/>
                </a:lnTo>
                <a:lnTo>
                  <a:pt x="26851" y="6796804"/>
                </a:lnTo>
                <a:cubicBezTo>
                  <a:pt x="32162" y="6777207"/>
                  <a:pt x="39591" y="6758011"/>
                  <a:pt x="44354" y="6738388"/>
                </a:cubicBezTo>
                <a:cubicBezTo>
                  <a:pt x="48736" y="6720103"/>
                  <a:pt x="58832" y="6702955"/>
                  <a:pt x="67214" y="6685617"/>
                </a:cubicBezTo>
                <a:cubicBezTo>
                  <a:pt x="83217" y="6652472"/>
                  <a:pt x="73120" y="6617036"/>
                  <a:pt x="77310" y="6583128"/>
                </a:cubicBezTo>
                <a:cubicBezTo>
                  <a:pt x="78646" y="6572269"/>
                  <a:pt x="80168" y="6561411"/>
                  <a:pt x="82837" y="6550742"/>
                </a:cubicBezTo>
                <a:cubicBezTo>
                  <a:pt x="89885" y="6521593"/>
                  <a:pt x="95981" y="6491874"/>
                  <a:pt x="105698" y="6463490"/>
                </a:cubicBezTo>
                <a:cubicBezTo>
                  <a:pt x="116555" y="6431292"/>
                  <a:pt x="131034" y="6400429"/>
                  <a:pt x="146085" y="6363664"/>
                </a:cubicBezTo>
                <a:cubicBezTo>
                  <a:pt x="142274" y="6350899"/>
                  <a:pt x="131986" y="6331277"/>
                  <a:pt x="131034" y="6311084"/>
                </a:cubicBezTo>
                <a:cubicBezTo>
                  <a:pt x="127795" y="6246121"/>
                  <a:pt x="145512" y="6185351"/>
                  <a:pt x="173519" y="6127247"/>
                </a:cubicBezTo>
                <a:cubicBezTo>
                  <a:pt x="181900" y="6109530"/>
                  <a:pt x="187424" y="6090477"/>
                  <a:pt x="195616" y="6072569"/>
                </a:cubicBezTo>
                <a:cubicBezTo>
                  <a:pt x="198472" y="6066284"/>
                  <a:pt x="204569" y="6058092"/>
                  <a:pt x="210287" y="6056948"/>
                </a:cubicBezTo>
                <a:cubicBezTo>
                  <a:pt x="243432" y="6050282"/>
                  <a:pt x="242862" y="6025515"/>
                  <a:pt x="244766" y="5999796"/>
                </a:cubicBezTo>
                <a:cubicBezTo>
                  <a:pt x="247051" y="5969124"/>
                  <a:pt x="252386" y="5938836"/>
                  <a:pt x="256958" y="5908355"/>
                </a:cubicBezTo>
                <a:cubicBezTo>
                  <a:pt x="257530" y="5904353"/>
                  <a:pt x="261530" y="5900735"/>
                  <a:pt x="264199" y="5897114"/>
                </a:cubicBezTo>
                <a:cubicBezTo>
                  <a:pt x="268199" y="5891590"/>
                  <a:pt x="274296" y="5886447"/>
                  <a:pt x="275818" y="5880348"/>
                </a:cubicBezTo>
                <a:cubicBezTo>
                  <a:pt x="283249" y="5849107"/>
                  <a:pt x="289535" y="5817674"/>
                  <a:pt x="296393" y="5786239"/>
                </a:cubicBezTo>
                <a:cubicBezTo>
                  <a:pt x="297919" y="5779191"/>
                  <a:pt x="299822" y="5771953"/>
                  <a:pt x="302870" y="5765474"/>
                </a:cubicBezTo>
                <a:cubicBezTo>
                  <a:pt x="305728" y="5759378"/>
                  <a:pt x="310682" y="5754234"/>
                  <a:pt x="313730" y="5748136"/>
                </a:cubicBezTo>
                <a:cubicBezTo>
                  <a:pt x="321921" y="5731564"/>
                  <a:pt x="329541" y="5714607"/>
                  <a:pt x="338685" y="5695178"/>
                </a:cubicBezTo>
                <a:cubicBezTo>
                  <a:pt x="321541" y="5684320"/>
                  <a:pt x="331258" y="5669647"/>
                  <a:pt x="339449" y="5651360"/>
                </a:cubicBezTo>
                <a:cubicBezTo>
                  <a:pt x="347831" y="5632691"/>
                  <a:pt x="350497" y="5611164"/>
                  <a:pt x="353546" y="5590590"/>
                </a:cubicBezTo>
                <a:cubicBezTo>
                  <a:pt x="359070" y="5552869"/>
                  <a:pt x="362499" y="5514957"/>
                  <a:pt x="367451" y="5477239"/>
                </a:cubicBezTo>
                <a:cubicBezTo>
                  <a:pt x="368595" y="5469236"/>
                  <a:pt x="370690" y="5460092"/>
                  <a:pt x="375454" y="5453995"/>
                </a:cubicBezTo>
                <a:cubicBezTo>
                  <a:pt x="407459" y="5412276"/>
                  <a:pt x="416411" y="5361598"/>
                  <a:pt x="413366" y="5313403"/>
                </a:cubicBezTo>
                <a:cubicBezTo>
                  <a:pt x="411078" y="5275491"/>
                  <a:pt x="409363" y="5238343"/>
                  <a:pt x="412601" y="5200813"/>
                </a:cubicBezTo>
                <a:cubicBezTo>
                  <a:pt x="412793" y="5197955"/>
                  <a:pt x="412411" y="5194145"/>
                  <a:pt x="410887" y="5192051"/>
                </a:cubicBezTo>
                <a:cubicBezTo>
                  <a:pt x="400791" y="5179097"/>
                  <a:pt x="400029" y="5165570"/>
                  <a:pt x="398315" y="5148995"/>
                </a:cubicBezTo>
                <a:cubicBezTo>
                  <a:pt x="395837" y="5125562"/>
                  <a:pt x="397553" y="5104036"/>
                  <a:pt x="401743" y="5082317"/>
                </a:cubicBezTo>
                <a:cubicBezTo>
                  <a:pt x="404791" y="5066505"/>
                  <a:pt x="411078" y="5050504"/>
                  <a:pt x="419080" y="5036405"/>
                </a:cubicBezTo>
                <a:cubicBezTo>
                  <a:pt x="430320" y="5016785"/>
                  <a:pt x="434701" y="4997922"/>
                  <a:pt x="419841" y="4979253"/>
                </a:cubicBezTo>
                <a:cubicBezTo>
                  <a:pt x="404029" y="4959061"/>
                  <a:pt x="409553" y="4936201"/>
                  <a:pt x="408983" y="4913909"/>
                </a:cubicBezTo>
                <a:cubicBezTo>
                  <a:pt x="408791" y="4904195"/>
                  <a:pt x="409174" y="4893907"/>
                  <a:pt x="406697" y="4884572"/>
                </a:cubicBezTo>
                <a:cubicBezTo>
                  <a:pt x="399647" y="4857522"/>
                  <a:pt x="388978" y="4831420"/>
                  <a:pt x="384216" y="4803988"/>
                </a:cubicBezTo>
                <a:cubicBezTo>
                  <a:pt x="381551" y="4788747"/>
                  <a:pt x="386312" y="4771793"/>
                  <a:pt x="389741" y="4755980"/>
                </a:cubicBezTo>
                <a:cubicBezTo>
                  <a:pt x="393361" y="4739978"/>
                  <a:pt x="398885" y="4724167"/>
                  <a:pt x="404601" y="4708734"/>
                </a:cubicBezTo>
                <a:cubicBezTo>
                  <a:pt x="408411" y="4698258"/>
                  <a:pt x="412031" y="4686828"/>
                  <a:pt x="418889" y="4678445"/>
                </a:cubicBezTo>
                <a:cubicBezTo>
                  <a:pt x="434510" y="4659393"/>
                  <a:pt x="437178" y="4639772"/>
                  <a:pt x="428986" y="4617291"/>
                </a:cubicBezTo>
                <a:cubicBezTo>
                  <a:pt x="427651" y="4613864"/>
                  <a:pt x="427651" y="4609863"/>
                  <a:pt x="427462" y="4606053"/>
                </a:cubicBezTo>
                <a:cubicBezTo>
                  <a:pt x="423462" y="4545086"/>
                  <a:pt x="420984" y="4484127"/>
                  <a:pt x="414888" y="4423545"/>
                </a:cubicBezTo>
                <a:cubicBezTo>
                  <a:pt x="412411" y="4398972"/>
                  <a:pt x="401553" y="4375349"/>
                  <a:pt x="394695" y="4351154"/>
                </a:cubicBezTo>
                <a:cubicBezTo>
                  <a:pt x="393361" y="4346201"/>
                  <a:pt x="391265" y="4340674"/>
                  <a:pt x="392218" y="4335722"/>
                </a:cubicBezTo>
                <a:cubicBezTo>
                  <a:pt x="401743" y="4281810"/>
                  <a:pt x="387837" y="4231324"/>
                  <a:pt x="369547" y="4181603"/>
                </a:cubicBezTo>
                <a:cubicBezTo>
                  <a:pt x="367642" y="4176461"/>
                  <a:pt x="368214" y="4170174"/>
                  <a:pt x="368595" y="4164458"/>
                </a:cubicBezTo>
                <a:cubicBezTo>
                  <a:pt x="369928" y="4148453"/>
                  <a:pt x="376597" y="4131119"/>
                  <a:pt x="372597" y="4116641"/>
                </a:cubicBezTo>
                <a:cubicBezTo>
                  <a:pt x="361545" y="4078159"/>
                  <a:pt x="348211" y="4040058"/>
                  <a:pt x="331447" y="4003861"/>
                </a:cubicBezTo>
                <a:cubicBezTo>
                  <a:pt x="314493" y="3967091"/>
                  <a:pt x="300203" y="3932993"/>
                  <a:pt x="317350" y="3890891"/>
                </a:cubicBezTo>
                <a:cubicBezTo>
                  <a:pt x="324589" y="3872985"/>
                  <a:pt x="319445" y="3849362"/>
                  <a:pt x="317541" y="3828785"/>
                </a:cubicBezTo>
                <a:cubicBezTo>
                  <a:pt x="316016" y="3813737"/>
                  <a:pt x="307442" y="3799258"/>
                  <a:pt x="307442" y="3784397"/>
                </a:cubicBezTo>
                <a:cubicBezTo>
                  <a:pt x="307442" y="3744770"/>
                  <a:pt x="297346" y="3709529"/>
                  <a:pt x="276771" y="3675238"/>
                </a:cubicBezTo>
                <a:cubicBezTo>
                  <a:pt x="268770" y="3661899"/>
                  <a:pt x="274105" y="3641134"/>
                  <a:pt x="272009" y="3623799"/>
                </a:cubicBezTo>
                <a:cubicBezTo>
                  <a:pt x="269533" y="3605509"/>
                  <a:pt x="267247" y="3586653"/>
                  <a:pt x="261721" y="3569124"/>
                </a:cubicBezTo>
                <a:cubicBezTo>
                  <a:pt x="247242" y="3523785"/>
                  <a:pt x="230859" y="3479015"/>
                  <a:pt x="215618" y="3433866"/>
                </a:cubicBezTo>
                <a:cubicBezTo>
                  <a:pt x="203045" y="3396719"/>
                  <a:pt x="212952" y="3360139"/>
                  <a:pt x="218285" y="3323372"/>
                </a:cubicBezTo>
                <a:cubicBezTo>
                  <a:pt x="221716" y="3300319"/>
                  <a:pt x="229907" y="3278795"/>
                  <a:pt x="217715" y="3252885"/>
                </a:cubicBezTo>
                <a:cubicBezTo>
                  <a:pt x="206093" y="3228119"/>
                  <a:pt x="208761" y="3196686"/>
                  <a:pt x="202474" y="3168870"/>
                </a:cubicBezTo>
                <a:cubicBezTo>
                  <a:pt x="197141" y="3145436"/>
                  <a:pt x="188566" y="3122770"/>
                  <a:pt x="180184" y="3100099"/>
                </a:cubicBezTo>
                <a:cubicBezTo>
                  <a:pt x="168753" y="3069235"/>
                  <a:pt x="156753" y="3038756"/>
                  <a:pt x="162468" y="3005035"/>
                </a:cubicBezTo>
                <a:cubicBezTo>
                  <a:pt x="168946" y="2966742"/>
                  <a:pt x="144561" y="2940455"/>
                  <a:pt x="128367" y="2910353"/>
                </a:cubicBezTo>
                <a:cubicBezTo>
                  <a:pt x="117318" y="2889587"/>
                  <a:pt x="109126" y="2866918"/>
                  <a:pt x="102267" y="2844248"/>
                </a:cubicBezTo>
                <a:cubicBezTo>
                  <a:pt x="93313" y="2813958"/>
                  <a:pt x="87978" y="2782716"/>
                  <a:pt x="79217" y="2752235"/>
                </a:cubicBezTo>
                <a:cubicBezTo>
                  <a:pt x="66072" y="2706131"/>
                  <a:pt x="55784" y="2659455"/>
                  <a:pt x="63024" y="2611450"/>
                </a:cubicBezTo>
                <a:cubicBezTo>
                  <a:pt x="66262" y="2589352"/>
                  <a:pt x="66072" y="2568774"/>
                  <a:pt x="61307" y="2546678"/>
                </a:cubicBezTo>
                <a:cubicBezTo>
                  <a:pt x="53497" y="2510483"/>
                  <a:pt x="52545" y="2473333"/>
                  <a:pt x="23399" y="2444184"/>
                </a:cubicBezTo>
                <a:cubicBezTo>
                  <a:pt x="13111" y="2433897"/>
                  <a:pt x="10446" y="2415420"/>
                  <a:pt x="5110" y="2400369"/>
                </a:cubicBezTo>
                <a:cubicBezTo>
                  <a:pt x="-1178" y="2383032"/>
                  <a:pt x="2062" y="2370270"/>
                  <a:pt x="20352" y="2360933"/>
                </a:cubicBezTo>
                <a:cubicBezTo>
                  <a:pt x="28541" y="2356744"/>
                  <a:pt x="36543" y="2344741"/>
                  <a:pt x="37878" y="2335405"/>
                </a:cubicBezTo>
                <a:cubicBezTo>
                  <a:pt x="41877" y="2307402"/>
                  <a:pt x="35972" y="2281683"/>
                  <a:pt x="23017" y="2254633"/>
                </a:cubicBezTo>
                <a:cubicBezTo>
                  <a:pt x="10825" y="2229296"/>
                  <a:pt x="12159" y="2197670"/>
                  <a:pt x="7395" y="2168903"/>
                </a:cubicBezTo>
                <a:cubicBezTo>
                  <a:pt x="5681" y="2158712"/>
                  <a:pt x="3062" y="2148519"/>
                  <a:pt x="871" y="2138304"/>
                </a:cubicBezTo>
                <a:lnTo>
                  <a:pt x="0" y="2131532"/>
                </a:lnTo>
                <a:lnTo>
                  <a:pt x="0" y="2072225"/>
                </a:lnTo>
                <a:lnTo>
                  <a:pt x="251" y="2069340"/>
                </a:lnTo>
                <a:cubicBezTo>
                  <a:pt x="2061" y="2056600"/>
                  <a:pt x="4156" y="2043835"/>
                  <a:pt x="5299" y="2030977"/>
                </a:cubicBezTo>
                <a:cubicBezTo>
                  <a:pt x="7203" y="2010974"/>
                  <a:pt x="6442" y="1990589"/>
                  <a:pt x="8729" y="1970586"/>
                </a:cubicBezTo>
                <a:cubicBezTo>
                  <a:pt x="10446" y="1954202"/>
                  <a:pt x="14826" y="1938009"/>
                  <a:pt x="18445" y="1921817"/>
                </a:cubicBezTo>
                <a:cubicBezTo>
                  <a:pt x="19779" y="1915912"/>
                  <a:pt x="24922" y="1910004"/>
                  <a:pt x="24161" y="1904673"/>
                </a:cubicBezTo>
                <a:cubicBezTo>
                  <a:pt x="15970" y="1851709"/>
                  <a:pt x="52545" y="1813610"/>
                  <a:pt x="68738" y="1768838"/>
                </a:cubicBezTo>
                <a:cubicBezTo>
                  <a:pt x="85885" y="1721785"/>
                  <a:pt x="112174" y="1676253"/>
                  <a:pt x="104364" y="1623675"/>
                </a:cubicBezTo>
                <a:cubicBezTo>
                  <a:pt x="99601" y="1591859"/>
                  <a:pt x="88551" y="1561189"/>
                  <a:pt x="81883" y="1529563"/>
                </a:cubicBezTo>
                <a:cubicBezTo>
                  <a:pt x="79597" y="1518324"/>
                  <a:pt x="79979" y="1505751"/>
                  <a:pt x="82264" y="1494509"/>
                </a:cubicBezTo>
                <a:cubicBezTo>
                  <a:pt x="92744" y="1440216"/>
                  <a:pt x="94267" y="1386684"/>
                  <a:pt x="77120" y="1333341"/>
                </a:cubicBezTo>
                <a:cubicBezTo>
                  <a:pt x="74262" y="1324198"/>
                  <a:pt x="71597" y="1314483"/>
                  <a:pt x="71597" y="1304955"/>
                </a:cubicBezTo>
                <a:cubicBezTo>
                  <a:pt x="71597" y="1252757"/>
                  <a:pt x="75597" y="1201512"/>
                  <a:pt x="94267" y="1151600"/>
                </a:cubicBezTo>
                <a:cubicBezTo>
                  <a:pt x="100554" y="1134834"/>
                  <a:pt x="96553" y="1114449"/>
                  <a:pt x="98078" y="1095972"/>
                </a:cubicBezTo>
                <a:cubicBezTo>
                  <a:pt x="99409" y="1078826"/>
                  <a:pt x="99981" y="1061298"/>
                  <a:pt x="104364" y="1044725"/>
                </a:cubicBezTo>
                <a:cubicBezTo>
                  <a:pt x="110839" y="1020529"/>
                  <a:pt x="111601" y="998052"/>
                  <a:pt x="105887" y="973095"/>
                </a:cubicBezTo>
                <a:cubicBezTo>
                  <a:pt x="100554" y="949281"/>
                  <a:pt x="103220" y="923562"/>
                  <a:pt x="103029" y="898797"/>
                </a:cubicBezTo>
                <a:cubicBezTo>
                  <a:pt x="102839" y="871173"/>
                  <a:pt x="102649" y="843552"/>
                  <a:pt x="103601" y="815929"/>
                </a:cubicBezTo>
                <a:cubicBezTo>
                  <a:pt x="103981" y="804877"/>
                  <a:pt x="111601" y="792306"/>
                  <a:pt x="108553" y="783158"/>
                </a:cubicBezTo>
                <a:cubicBezTo>
                  <a:pt x="98267" y="753633"/>
                  <a:pt x="110649" y="724104"/>
                  <a:pt x="105127" y="694576"/>
                </a:cubicBezTo>
                <a:cubicBezTo>
                  <a:pt x="102267" y="680096"/>
                  <a:pt x="110078" y="663713"/>
                  <a:pt x="110839" y="648092"/>
                </a:cubicBezTo>
                <a:cubicBezTo>
                  <a:pt x="112174" y="622564"/>
                  <a:pt x="111601" y="597037"/>
                  <a:pt x="111983" y="571508"/>
                </a:cubicBezTo>
                <a:cubicBezTo>
                  <a:pt x="112174" y="563125"/>
                  <a:pt x="112936" y="554933"/>
                  <a:pt x="113318" y="546552"/>
                </a:cubicBezTo>
                <a:cubicBezTo>
                  <a:pt x="113697" y="539121"/>
                  <a:pt x="115411" y="531310"/>
                  <a:pt x="114081" y="524262"/>
                </a:cubicBezTo>
                <a:cubicBezTo>
                  <a:pt x="109315" y="498733"/>
                  <a:pt x="101505" y="473587"/>
                  <a:pt x="98457" y="447870"/>
                </a:cubicBezTo>
                <a:cubicBezTo>
                  <a:pt x="95792" y="425581"/>
                  <a:pt x="99409" y="402529"/>
                  <a:pt x="97505" y="380050"/>
                </a:cubicBezTo>
                <a:cubicBezTo>
                  <a:pt x="94267" y="340425"/>
                  <a:pt x="88551" y="300800"/>
                  <a:pt x="84930" y="261173"/>
                </a:cubicBezTo>
                <a:cubicBezTo>
                  <a:pt x="84168" y="252600"/>
                  <a:pt x="88934" y="243648"/>
                  <a:pt x="89314" y="234883"/>
                </a:cubicBezTo>
                <a:cubicBezTo>
                  <a:pt x="90266" y="207450"/>
                  <a:pt x="90457" y="180017"/>
                  <a:pt x="91027" y="152584"/>
                </a:cubicBezTo>
                <a:cubicBezTo>
                  <a:pt x="91218" y="136963"/>
                  <a:pt x="90647" y="121150"/>
                  <a:pt x="92361" y="105718"/>
                </a:cubicBezTo>
                <a:cubicBezTo>
                  <a:pt x="94647" y="85336"/>
                  <a:pt x="98078" y="66857"/>
                  <a:pt x="83217" y="47806"/>
                </a:cubicBezTo>
                <a:cubicBezTo>
                  <a:pt x="77453" y="40471"/>
                  <a:pt x="73691" y="32636"/>
                  <a:pt x="71207" y="24480"/>
                </a:cubicBezTo>
                <a:close/>
              </a:path>
            </a:pathLst>
          </a:custGeom>
          <a:noFill/>
          <a:effectLst>
            <a:outerShdw blurRad="381000" dist="152400" dir="10800000" algn="tr" rotWithShape="0">
              <a:prstClr val="black">
                <a:alpha val="10000"/>
              </a:prstClr>
            </a:outerShdw>
          </a:effectLst>
          <a:extLst>
            <a:ext uri="{909E8E84-426E-40DD-AFC4-6F175D3DCCD1}">
              <a14:hiddenFill xmlns:a14="http://schemas.microsoft.com/office/drawing/2010/main">
                <a:solidFill>
                  <a:srgbClr val="FFFFFF"/>
                </a:solidFill>
              </a14:hiddenFill>
            </a:ext>
          </a:extLst>
        </p:spPr>
      </p:pic>
      <p:grpSp>
        <p:nvGrpSpPr>
          <p:cNvPr id="2068" name="Group 2067">
            <a:extLst>
              <a:ext uri="{FF2B5EF4-FFF2-40B4-BE49-F238E27FC236}">
                <a16:creationId xmlns:a16="http://schemas.microsoft.com/office/drawing/2014/main" id="{4EA04677-6B2C-40F4-975C-ED919655277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32356" y="0"/>
            <a:ext cx="874718" cy="6857455"/>
            <a:chOff x="5632356" y="0"/>
            <a:chExt cx="874718" cy="6857455"/>
          </a:xfrm>
        </p:grpSpPr>
        <p:sp>
          <p:nvSpPr>
            <p:cNvPr id="2069" name="Freeform: Shape 2068">
              <a:extLst>
                <a:ext uri="{FF2B5EF4-FFF2-40B4-BE49-F238E27FC236}">
                  <a16:creationId xmlns:a16="http://schemas.microsoft.com/office/drawing/2014/main" id="{3F1ABE2E-F19F-4BD3-B0FA-8A2D8885B9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flipH="1">
              <a:off x="2640986" y="2991370"/>
              <a:ext cx="6857455" cy="874716"/>
            </a:xfrm>
            <a:custGeom>
              <a:avLst/>
              <a:gdLst>
                <a:gd name="connsiteX0" fmla="*/ 6857455 w 6857455"/>
                <a:gd name="connsiteY0" fmla="*/ 804643 h 874716"/>
                <a:gd name="connsiteX1" fmla="*/ 6857455 w 6857455"/>
                <a:gd name="connsiteY1" fmla="*/ 562246 h 874716"/>
                <a:gd name="connsiteX2" fmla="*/ 6829178 w 6857455"/>
                <a:gd name="connsiteY2" fmla="*/ 551284 h 874716"/>
                <a:gd name="connsiteX3" fmla="*/ 6766024 w 6857455"/>
                <a:gd name="connsiteY3" fmla="*/ 500372 h 874716"/>
                <a:gd name="connsiteX4" fmla="*/ 6734971 w 6857455"/>
                <a:gd name="connsiteY4" fmla="*/ 500944 h 874716"/>
                <a:gd name="connsiteX5" fmla="*/ 6683915 w 6857455"/>
                <a:gd name="connsiteY5" fmla="*/ 507040 h 874716"/>
                <a:gd name="connsiteX6" fmla="*/ 6628860 w 6857455"/>
                <a:gd name="connsiteY6" fmla="*/ 495418 h 874716"/>
                <a:gd name="connsiteX7" fmla="*/ 6588662 w 6857455"/>
                <a:gd name="connsiteY7" fmla="*/ 487227 h 874716"/>
                <a:gd name="connsiteX8" fmla="*/ 6476074 w 6857455"/>
                <a:gd name="connsiteY8" fmla="*/ 511230 h 874716"/>
                <a:gd name="connsiteX9" fmla="*/ 6382345 w 6857455"/>
                <a:gd name="connsiteY9" fmla="*/ 534853 h 874716"/>
                <a:gd name="connsiteX10" fmla="*/ 6369391 w 6857455"/>
                <a:gd name="connsiteY10" fmla="*/ 531615 h 874716"/>
                <a:gd name="connsiteX11" fmla="*/ 6244799 w 6857455"/>
                <a:gd name="connsiteY11" fmla="*/ 512182 h 874716"/>
                <a:gd name="connsiteX12" fmla="*/ 6190315 w 6857455"/>
                <a:gd name="connsiteY12" fmla="*/ 485703 h 874716"/>
                <a:gd name="connsiteX13" fmla="*/ 6115446 w 6857455"/>
                <a:gd name="connsiteY13" fmla="*/ 462270 h 874716"/>
                <a:gd name="connsiteX14" fmla="*/ 6032194 w 6857455"/>
                <a:gd name="connsiteY14" fmla="*/ 434266 h 874716"/>
                <a:gd name="connsiteX15" fmla="*/ 5971042 w 6857455"/>
                <a:gd name="connsiteY15" fmla="*/ 420738 h 874716"/>
                <a:gd name="connsiteX16" fmla="*/ 5880933 w 6857455"/>
                <a:gd name="connsiteY16" fmla="*/ 430646 h 874716"/>
                <a:gd name="connsiteX17" fmla="*/ 5862452 w 6857455"/>
                <a:gd name="connsiteY17" fmla="*/ 438648 h 874716"/>
                <a:gd name="connsiteX18" fmla="*/ 5685283 w 6857455"/>
                <a:gd name="connsiteY18" fmla="*/ 498658 h 874716"/>
                <a:gd name="connsiteX19" fmla="*/ 5567169 w 6857455"/>
                <a:gd name="connsiteY19" fmla="*/ 499420 h 874716"/>
                <a:gd name="connsiteX20" fmla="*/ 5527923 w 6857455"/>
                <a:gd name="connsiteY20" fmla="*/ 490466 h 874716"/>
                <a:gd name="connsiteX21" fmla="*/ 5456292 w 6857455"/>
                <a:gd name="connsiteY21" fmla="*/ 450650 h 874716"/>
                <a:gd name="connsiteX22" fmla="*/ 5424670 w 6857455"/>
                <a:gd name="connsiteY22" fmla="*/ 444934 h 874716"/>
                <a:gd name="connsiteX23" fmla="*/ 5368662 w 6857455"/>
                <a:gd name="connsiteY23" fmla="*/ 441124 h 874716"/>
                <a:gd name="connsiteX24" fmla="*/ 5247118 w 6857455"/>
                <a:gd name="connsiteY24" fmla="*/ 444934 h 874716"/>
                <a:gd name="connsiteX25" fmla="*/ 5088617 w 6857455"/>
                <a:gd name="connsiteY25" fmla="*/ 428742 h 874716"/>
                <a:gd name="connsiteX26" fmla="*/ 5025750 w 6857455"/>
                <a:gd name="connsiteY26" fmla="*/ 433694 h 874716"/>
                <a:gd name="connsiteX27" fmla="*/ 4957930 w 6857455"/>
                <a:gd name="connsiteY27" fmla="*/ 442268 h 874716"/>
                <a:gd name="connsiteX28" fmla="*/ 4938116 w 6857455"/>
                <a:gd name="connsiteY28" fmla="*/ 441886 h 874716"/>
                <a:gd name="connsiteX29" fmla="*/ 4833910 w 6857455"/>
                <a:gd name="connsiteY29" fmla="*/ 421693 h 874716"/>
                <a:gd name="connsiteX30" fmla="*/ 4810095 w 6857455"/>
                <a:gd name="connsiteY30" fmla="*/ 408167 h 874716"/>
                <a:gd name="connsiteX31" fmla="*/ 4747991 w 6857455"/>
                <a:gd name="connsiteY31" fmla="*/ 413691 h 874716"/>
                <a:gd name="connsiteX32" fmla="*/ 4692745 w 6857455"/>
                <a:gd name="connsiteY32" fmla="*/ 435790 h 874716"/>
                <a:gd name="connsiteX33" fmla="*/ 4375933 w 6857455"/>
                <a:gd name="connsiteY33" fmla="*/ 483417 h 874716"/>
                <a:gd name="connsiteX34" fmla="*/ 4185426 w 6857455"/>
                <a:gd name="connsiteY34" fmla="*/ 484179 h 874716"/>
                <a:gd name="connsiteX35" fmla="*/ 4052072 w 6857455"/>
                <a:gd name="connsiteY35" fmla="*/ 505134 h 874716"/>
                <a:gd name="connsiteX36" fmla="*/ 4029973 w 6857455"/>
                <a:gd name="connsiteY36" fmla="*/ 527233 h 874716"/>
                <a:gd name="connsiteX37" fmla="*/ 3948626 w 6857455"/>
                <a:gd name="connsiteY37" fmla="*/ 550666 h 874716"/>
                <a:gd name="connsiteX38" fmla="*/ 3871280 w 6857455"/>
                <a:gd name="connsiteY38" fmla="*/ 502275 h 874716"/>
                <a:gd name="connsiteX39" fmla="*/ 3774312 w 6857455"/>
                <a:gd name="connsiteY39" fmla="*/ 429122 h 874716"/>
                <a:gd name="connsiteX40" fmla="*/ 3721543 w 6857455"/>
                <a:gd name="connsiteY40" fmla="*/ 428552 h 874716"/>
                <a:gd name="connsiteX41" fmla="*/ 3612763 w 6857455"/>
                <a:gd name="connsiteY41" fmla="*/ 414263 h 874716"/>
                <a:gd name="connsiteX42" fmla="*/ 3537323 w 6857455"/>
                <a:gd name="connsiteY42" fmla="*/ 389878 h 874716"/>
                <a:gd name="connsiteX43" fmla="*/ 3431593 w 6857455"/>
                <a:gd name="connsiteY43" fmla="*/ 360921 h 874716"/>
                <a:gd name="connsiteX44" fmla="*/ 3392158 w 6857455"/>
                <a:gd name="connsiteY44" fmla="*/ 345681 h 874716"/>
                <a:gd name="connsiteX45" fmla="*/ 3297856 w 6857455"/>
                <a:gd name="connsiteY45" fmla="*/ 323010 h 874716"/>
                <a:gd name="connsiteX46" fmla="*/ 3219748 w 6857455"/>
                <a:gd name="connsiteY46" fmla="*/ 308151 h 874716"/>
                <a:gd name="connsiteX47" fmla="*/ 3156692 w 6857455"/>
                <a:gd name="connsiteY47" fmla="*/ 261668 h 874716"/>
                <a:gd name="connsiteX48" fmla="*/ 3136497 w 6857455"/>
                <a:gd name="connsiteY48" fmla="*/ 237663 h 874716"/>
                <a:gd name="connsiteX49" fmla="*/ 3119733 w 6857455"/>
                <a:gd name="connsiteY49" fmla="*/ 222233 h 874716"/>
                <a:gd name="connsiteX50" fmla="*/ 3045436 w 6857455"/>
                <a:gd name="connsiteY50" fmla="*/ 131742 h 874716"/>
                <a:gd name="connsiteX51" fmla="*/ 3037054 w 6857455"/>
                <a:gd name="connsiteY51" fmla="*/ 124121 h 874716"/>
                <a:gd name="connsiteX52" fmla="*/ 2936466 w 6857455"/>
                <a:gd name="connsiteY52" fmla="*/ 82400 h 874716"/>
                <a:gd name="connsiteX53" fmla="*/ 2901031 w 6857455"/>
                <a:gd name="connsiteY53" fmla="*/ 59731 h 874716"/>
                <a:gd name="connsiteX54" fmla="*/ 2828259 w 6857455"/>
                <a:gd name="connsiteY54" fmla="*/ 3149 h 874716"/>
                <a:gd name="connsiteX55" fmla="*/ 2799492 w 6857455"/>
                <a:gd name="connsiteY55" fmla="*/ 1245 h 874716"/>
                <a:gd name="connsiteX56" fmla="*/ 2693570 w 6857455"/>
                <a:gd name="connsiteY56" fmla="*/ 35154 h 874716"/>
                <a:gd name="connsiteX57" fmla="*/ 2639847 w 6857455"/>
                <a:gd name="connsiteY57" fmla="*/ 73448 h 874716"/>
                <a:gd name="connsiteX58" fmla="*/ 2621178 w 6857455"/>
                <a:gd name="connsiteY58" fmla="*/ 88688 h 874716"/>
                <a:gd name="connsiteX59" fmla="*/ 2489348 w 6857455"/>
                <a:gd name="connsiteY59" fmla="*/ 72304 h 874716"/>
                <a:gd name="connsiteX60" fmla="*/ 2452580 w 6857455"/>
                <a:gd name="connsiteY60" fmla="*/ 68683 h 874716"/>
                <a:gd name="connsiteX61" fmla="*/ 2326464 w 6857455"/>
                <a:gd name="connsiteY61" fmla="*/ 50395 h 874716"/>
                <a:gd name="connsiteX62" fmla="*/ 2300365 w 6857455"/>
                <a:gd name="connsiteY62" fmla="*/ 54777 h 874716"/>
                <a:gd name="connsiteX63" fmla="*/ 2130434 w 6857455"/>
                <a:gd name="connsiteY63" fmla="*/ 58397 h 874716"/>
                <a:gd name="connsiteX64" fmla="*/ 2118621 w 6857455"/>
                <a:gd name="connsiteY64" fmla="*/ 47919 h 874716"/>
                <a:gd name="connsiteX65" fmla="*/ 2057659 w 6857455"/>
                <a:gd name="connsiteY65" fmla="*/ 16866 h 874716"/>
                <a:gd name="connsiteX66" fmla="*/ 1976314 w 6857455"/>
                <a:gd name="connsiteY66" fmla="*/ 8865 h 874716"/>
                <a:gd name="connsiteX67" fmla="*/ 1961454 w 6857455"/>
                <a:gd name="connsiteY67" fmla="*/ 11724 h 874716"/>
                <a:gd name="connsiteX68" fmla="*/ 1906588 w 6857455"/>
                <a:gd name="connsiteY68" fmla="*/ 30964 h 874716"/>
                <a:gd name="connsiteX69" fmla="*/ 1783330 w 6857455"/>
                <a:gd name="connsiteY69" fmla="*/ 48871 h 874716"/>
                <a:gd name="connsiteX70" fmla="*/ 1759327 w 6857455"/>
                <a:gd name="connsiteY70" fmla="*/ 55349 h 874716"/>
                <a:gd name="connsiteX71" fmla="*/ 1716082 w 6857455"/>
                <a:gd name="connsiteY71" fmla="*/ 65445 h 874716"/>
                <a:gd name="connsiteX72" fmla="*/ 1598920 w 6857455"/>
                <a:gd name="connsiteY72" fmla="*/ 72114 h 874716"/>
                <a:gd name="connsiteX73" fmla="*/ 1542150 w 6857455"/>
                <a:gd name="connsiteY73" fmla="*/ 62207 h 874716"/>
                <a:gd name="connsiteX74" fmla="*/ 1516813 w 6857455"/>
                <a:gd name="connsiteY74" fmla="*/ 62779 h 874716"/>
                <a:gd name="connsiteX75" fmla="*/ 1432228 w 6857455"/>
                <a:gd name="connsiteY75" fmla="*/ 88116 h 874716"/>
                <a:gd name="connsiteX76" fmla="*/ 1224765 w 6857455"/>
                <a:gd name="connsiteY76" fmla="*/ 71924 h 874716"/>
                <a:gd name="connsiteX77" fmla="*/ 1159231 w 6857455"/>
                <a:gd name="connsiteY77" fmla="*/ 58207 h 874716"/>
                <a:gd name="connsiteX78" fmla="*/ 1124370 w 6857455"/>
                <a:gd name="connsiteY78" fmla="*/ 56301 h 874716"/>
                <a:gd name="connsiteX79" fmla="*/ 1075600 w 6857455"/>
                <a:gd name="connsiteY79" fmla="*/ 75542 h 874716"/>
                <a:gd name="connsiteX80" fmla="*/ 986633 w 6857455"/>
                <a:gd name="connsiteY80" fmla="*/ 79162 h 874716"/>
                <a:gd name="connsiteX81" fmla="*/ 861089 w 6857455"/>
                <a:gd name="connsiteY81" fmla="*/ 76304 h 874716"/>
                <a:gd name="connsiteX82" fmla="*/ 759168 w 6857455"/>
                <a:gd name="connsiteY82" fmla="*/ 104689 h 874716"/>
                <a:gd name="connsiteX83" fmla="*/ 723735 w 6857455"/>
                <a:gd name="connsiteY83" fmla="*/ 140696 h 874716"/>
                <a:gd name="connsiteX84" fmla="*/ 647532 w 6857455"/>
                <a:gd name="connsiteY84" fmla="*/ 147934 h 874716"/>
                <a:gd name="connsiteX85" fmla="*/ 552659 w 6857455"/>
                <a:gd name="connsiteY85" fmla="*/ 95926 h 874716"/>
                <a:gd name="connsiteX86" fmla="*/ 541800 w 6857455"/>
                <a:gd name="connsiteY86" fmla="*/ 97640 h 874716"/>
                <a:gd name="connsiteX87" fmla="*/ 375107 w 6857455"/>
                <a:gd name="connsiteY87" fmla="*/ 123169 h 874716"/>
                <a:gd name="connsiteX88" fmla="*/ 273567 w 6857455"/>
                <a:gd name="connsiteY88" fmla="*/ 145458 h 874716"/>
                <a:gd name="connsiteX89" fmla="*/ 264043 w 6857455"/>
                <a:gd name="connsiteY89" fmla="*/ 154792 h 874716"/>
                <a:gd name="connsiteX90" fmla="*/ 169360 w 6857455"/>
                <a:gd name="connsiteY90" fmla="*/ 177273 h 874716"/>
                <a:gd name="connsiteX91" fmla="*/ 89347 w 6857455"/>
                <a:gd name="connsiteY91" fmla="*/ 157460 h 874716"/>
                <a:gd name="connsiteX92" fmla="*/ 34291 w 6857455"/>
                <a:gd name="connsiteY92" fmla="*/ 145268 h 874716"/>
                <a:gd name="connsiteX93" fmla="*/ 0 w 6857455"/>
                <a:gd name="connsiteY93" fmla="*/ 142056 h 874716"/>
                <a:gd name="connsiteX94" fmla="*/ 0 w 6857455"/>
                <a:gd name="connsiteY94" fmla="*/ 849556 h 874716"/>
                <a:gd name="connsiteX95" fmla="*/ 60652 w 6857455"/>
                <a:gd name="connsiteY95" fmla="*/ 844783 h 874716"/>
                <a:gd name="connsiteX96" fmla="*/ 119068 w 6857455"/>
                <a:gd name="connsiteY96" fmla="*/ 827281 h 874716"/>
                <a:gd name="connsiteX97" fmla="*/ 171840 w 6857455"/>
                <a:gd name="connsiteY97" fmla="*/ 804420 h 874716"/>
                <a:gd name="connsiteX98" fmla="*/ 274329 w 6857455"/>
                <a:gd name="connsiteY98" fmla="*/ 794324 h 874716"/>
                <a:gd name="connsiteX99" fmla="*/ 306715 w 6857455"/>
                <a:gd name="connsiteY99" fmla="*/ 788798 h 874716"/>
                <a:gd name="connsiteX100" fmla="*/ 393967 w 6857455"/>
                <a:gd name="connsiteY100" fmla="*/ 765937 h 874716"/>
                <a:gd name="connsiteX101" fmla="*/ 493793 w 6857455"/>
                <a:gd name="connsiteY101" fmla="*/ 725549 h 874716"/>
                <a:gd name="connsiteX102" fmla="*/ 546373 w 6857455"/>
                <a:gd name="connsiteY102" fmla="*/ 740600 h 874716"/>
                <a:gd name="connsiteX103" fmla="*/ 730211 w 6857455"/>
                <a:gd name="connsiteY103" fmla="*/ 698116 h 874716"/>
                <a:gd name="connsiteX104" fmla="*/ 784889 w 6857455"/>
                <a:gd name="connsiteY104" fmla="*/ 676018 h 874716"/>
                <a:gd name="connsiteX105" fmla="*/ 800509 w 6857455"/>
                <a:gd name="connsiteY105" fmla="*/ 661349 h 874716"/>
                <a:gd name="connsiteX106" fmla="*/ 857661 w 6857455"/>
                <a:gd name="connsiteY106" fmla="*/ 626868 h 874716"/>
                <a:gd name="connsiteX107" fmla="*/ 949102 w 6857455"/>
                <a:gd name="connsiteY107" fmla="*/ 614676 h 874716"/>
                <a:gd name="connsiteX108" fmla="*/ 960342 w 6857455"/>
                <a:gd name="connsiteY108" fmla="*/ 607435 h 874716"/>
                <a:gd name="connsiteX109" fmla="*/ 977109 w 6857455"/>
                <a:gd name="connsiteY109" fmla="*/ 595815 h 874716"/>
                <a:gd name="connsiteX110" fmla="*/ 1071218 w 6857455"/>
                <a:gd name="connsiteY110" fmla="*/ 575240 h 874716"/>
                <a:gd name="connsiteX111" fmla="*/ 1091983 w 6857455"/>
                <a:gd name="connsiteY111" fmla="*/ 568764 h 874716"/>
                <a:gd name="connsiteX112" fmla="*/ 1109321 w 6857455"/>
                <a:gd name="connsiteY112" fmla="*/ 557904 h 874716"/>
                <a:gd name="connsiteX113" fmla="*/ 1162279 w 6857455"/>
                <a:gd name="connsiteY113" fmla="*/ 532949 h 874716"/>
                <a:gd name="connsiteX114" fmla="*/ 1206097 w 6857455"/>
                <a:gd name="connsiteY114" fmla="*/ 532187 h 874716"/>
                <a:gd name="connsiteX115" fmla="*/ 1266867 w 6857455"/>
                <a:gd name="connsiteY115" fmla="*/ 518088 h 874716"/>
                <a:gd name="connsiteX116" fmla="*/ 1380219 w 6857455"/>
                <a:gd name="connsiteY116" fmla="*/ 504182 h 874716"/>
                <a:gd name="connsiteX117" fmla="*/ 1403461 w 6857455"/>
                <a:gd name="connsiteY117" fmla="*/ 496180 h 874716"/>
                <a:gd name="connsiteX118" fmla="*/ 1544054 w 6857455"/>
                <a:gd name="connsiteY118" fmla="*/ 458268 h 874716"/>
                <a:gd name="connsiteX119" fmla="*/ 1656644 w 6857455"/>
                <a:gd name="connsiteY119" fmla="*/ 459032 h 874716"/>
                <a:gd name="connsiteX120" fmla="*/ 1665406 w 6857455"/>
                <a:gd name="connsiteY120" fmla="*/ 460747 h 874716"/>
                <a:gd name="connsiteX121" fmla="*/ 1708461 w 6857455"/>
                <a:gd name="connsiteY121" fmla="*/ 473318 h 874716"/>
                <a:gd name="connsiteX122" fmla="*/ 1775140 w 6857455"/>
                <a:gd name="connsiteY122" fmla="*/ 469891 h 874716"/>
                <a:gd name="connsiteX123" fmla="*/ 1821051 w 6857455"/>
                <a:gd name="connsiteY123" fmla="*/ 452554 h 874716"/>
                <a:gd name="connsiteX124" fmla="*/ 1878203 w 6857455"/>
                <a:gd name="connsiteY124" fmla="*/ 451792 h 874716"/>
                <a:gd name="connsiteX125" fmla="*/ 1943547 w 6857455"/>
                <a:gd name="connsiteY125" fmla="*/ 462651 h 874716"/>
                <a:gd name="connsiteX126" fmla="*/ 1972884 w 6857455"/>
                <a:gd name="connsiteY126" fmla="*/ 464937 h 874716"/>
                <a:gd name="connsiteX127" fmla="*/ 2053469 w 6857455"/>
                <a:gd name="connsiteY127" fmla="*/ 487417 h 874716"/>
                <a:gd name="connsiteX128" fmla="*/ 2101477 w 6857455"/>
                <a:gd name="connsiteY128" fmla="*/ 481893 h 874716"/>
                <a:gd name="connsiteX129" fmla="*/ 2148722 w 6857455"/>
                <a:gd name="connsiteY129" fmla="*/ 467033 h 874716"/>
                <a:gd name="connsiteX130" fmla="*/ 2179011 w 6857455"/>
                <a:gd name="connsiteY130" fmla="*/ 452744 h 874716"/>
                <a:gd name="connsiteX131" fmla="*/ 2240165 w 6857455"/>
                <a:gd name="connsiteY131" fmla="*/ 442648 h 874716"/>
                <a:gd name="connsiteX132" fmla="*/ 2251404 w 6857455"/>
                <a:gd name="connsiteY132" fmla="*/ 444172 h 874716"/>
                <a:gd name="connsiteX133" fmla="*/ 2433912 w 6857455"/>
                <a:gd name="connsiteY133" fmla="*/ 456746 h 874716"/>
                <a:gd name="connsiteX134" fmla="*/ 2506302 w 6857455"/>
                <a:gd name="connsiteY134" fmla="*/ 476939 h 874716"/>
                <a:gd name="connsiteX135" fmla="*/ 2521735 w 6857455"/>
                <a:gd name="connsiteY135" fmla="*/ 479415 h 874716"/>
                <a:gd name="connsiteX136" fmla="*/ 2675854 w 6857455"/>
                <a:gd name="connsiteY136" fmla="*/ 502086 h 874716"/>
                <a:gd name="connsiteX137" fmla="*/ 2692998 w 6857455"/>
                <a:gd name="connsiteY137" fmla="*/ 503038 h 874716"/>
                <a:gd name="connsiteX138" fmla="*/ 2740816 w 6857455"/>
                <a:gd name="connsiteY138" fmla="*/ 499037 h 874716"/>
                <a:gd name="connsiteX139" fmla="*/ 2853596 w 6857455"/>
                <a:gd name="connsiteY139" fmla="*/ 540187 h 874716"/>
                <a:gd name="connsiteX140" fmla="*/ 2966565 w 6857455"/>
                <a:gd name="connsiteY140" fmla="*/ 554286 h 874716"/>
                <a:gd name="connsiteX141" fmla="*/ 3028671 w 6857455"/>
                <a:gd name="connsiteY141" fmla="*/ 554094 h 874716"/>
                <a:gd name="connsiteX142" fmla="*/ 3073059 w 6857455"/>
                <a:gd name="connsiteY142" fmla="*/ 564192 h 874716"/>
                <a:gd name="connsiteX143" fmla="*/ 3182219 w 6857455"/>
                <a:gd name="connsiteY143" fmla="*/ 594862 h 874716"/>
                <a:gd name="connsiteX144" fmla="*/ 3233656 w 6857455"/>
                <a:gd name="connsiteY144" fmla="*/ 599625 h 874716"/>
                <a:gd name="connsiteX145" fmla="*/ 3288332 w 6857455"/>
                <a:gd name="connsiteY145" fmla="*/ 609914 h 874716"/>
                <a:gd name="connsiteX146" fmla="*/ 3423591 w 6857455"/>
                <a:gd name="connsiteY146" fmla="*/ 656015 h 874716"/>
                <a:gd name="connsiteX147" fmla="*/ 3534084 w 6857455"/>
                <a:gd name="connsiteY147" fmla="*/ 653349 h 874716"/>
                <a:gd name="connsiteX148" fmla="*/ 3604571 w 6857455"/>
                <a:gd name="connsiteY148" fmla="*/ 653918 h 874716"/>
                <a:gd name="connsiteX149" fmla="*/ 3688586 w 6857455"/>
                <a:gd name="connsiteY149" fmla="*/ 669160 h 874716"/>
                <a:gd name="connsiteX150" fmla="*/ 3757358 w 6857455"/>
                <a:gd name="connsiteY150" fmla="*/ 691450 h 874716"/>
                <a:gd name="connsiteX151" fmla="*/ 3852421 w 6857455"/>
                <a:gd name="connsiteY151" fmla="*/ 709167 h 874716"/>
                <a:gd name="connsiteX152" fmla="*/ 3947104 w 6857455"/>
                <a:gd name="connsiteY152" fmla="*/ 743267 h 874716"/>
                <a:gd name="connsiteX153" fmla="*/ 4013208 w 6857455"/>
                <a:gd name="connsiteY153" fmla="*/ 769367 h 874716"/>
                <a:gd name="connsiteX154" fmla="*/ 4105222 w 6857455"/>
                <a:gd name="connsiteY154" fmla="*/ 792418 h 874716"/>
                <a:gd name="connsiteX155" fmla="*/ 4246006 w 6857455"/>
                <a:gd name="connsiteY155" fmla="*/ 808610 h 874716"/>
                <a:gd name="connsiteX156" fmla="*/ 4310779 w 6857455"/>
                <a:gd name="connsiteY156" fmla="*/ 810326 h 874716"/>
                <a:gd name="connsiteX157" fmla="*/ 4413272 w 6857455"/>
                <a:gd name="connsiteY157" fmla="*/ 848235 h 874716"/>
                <a:gd name="connsiteX158" fmla="*/ 4457087 w 6857455"/>
                <a:gd name="connsiteY158" fmla="*/ 866524 h 874716"/>
                <a:gd name="connsiteX159" fmla="*/ 4496523 w 6857455"/>
                <a:gd name="connsiteY159" fmla="*/ 851284 h 874716"/>
                <a:gd name="connsiteX160" fmla="*/ 4522050 w 6857455"/>
                <a:gd name="connsiteY160" fmla="*/ 833757 h 874716"/>
                <a:gd name="connsiteX161" fmla="*/ 4602824 w 6857455"/>
                <a:gd name="connsiteY161" fmla="*/ 848618 h 874716"/>
                <a:gd name="connsiteX162" fmla="*/ 4688553 w 6857455"/>
                <a:gd name="connsiteY162" fmla="*/ 864238 h 874716"/>
                <a:gd name="connsiteX163" fmla="*/ 4749895 w 6857455"/>
                <a:gd name="connsiteY163" fmla="*/ 874716 h 874716"/>
                <a:gd name="connsiteX164" fmla="*/ 4826480 w 6857455"/>
                <a:gd name="connsiteY164" fmla="*/ 866334 h 874716"/>
                <a:gd name="connsiteX165" fmla="*/ 4886870 w 6857455"/>
                <a:gd name="connsiteY165" fmla="*/ 862906 h 874716"/>
                <a:gd name="connsiteX166" fmla="*/ 4935639 w 6857455"/>
                <a:gd name="connsiteY166" fmla="*/ 853190 h 874716"/>
                <a:gd name="connsiteX167" fmla="*/ 4952784 w 6857455"/>
                <a:gd name="connsiteY167" fmla="*/ 847473 h 874716"/>
                <a:gd name="connsiteX168" fmla="*/ 5088617 w 6857455"/>
                <a:gd name="connsiteY168" fmla="*/ 802896 h 874716"/>
                <a:gd name="connsiteX169" fmla="*/ 5233781 w 6857455"/>
                <a:gd name="connsiteY169" fmla="*/ 767271 h 874716"/>
                <a:gd name="connsiteX170" fmla="*/ 5327893 w 6857455"/>
                <a:gd name="connsiteY170" fmla="*/ 789752 h 874716"/>
                <a:gd name="connsiteX171" fmla="*/ 5362946 w 6857455"/>
                <a:gd name="connsiteY171" fmla="*/ 789370 h 874716"/>
                <a:gd name="connsiteX172" fmla="*/ 5524115 w 6857455"/>
                <a:gd name="connsiteY172" fmla="*/ 794514 h 874716"/>
                <a:gd name="connsiteX173" fmla="*/ 5552500 w 6857455"/>
                <a:gd name="connsiteY173" fmla="*/ 800038 h 874716"/>
                <a:gd name="connsiteX174" fmla="*/ 5705857 w 6857455"/>
                <a:gd name="connsiteY174" fmla="*/ 777367 h 874716"/>
                <a:gd name="connsiteX175" fmla="*/ 5761485 w 6857455"/>
                <a:gd name="connsiteY175" fmla="*/ 773557 h 874716"/>
                <a:gd name="connsiteX176" fmla="*/ 5812731 w 6857455"/>
                <a:gd name="connsiteY176" fmla="*/ 767271 h 874716"/>
                <a:gd name="connsiteX177" fmla="*/ 5884361 w 6857455"/>
                <a:gd name="connsiteY177" fmla="*/ 765747 h 874716"/>
                <a:gd name="connsiteX178" fmla="*/ 5958660 w 6857455"/>
                <a:gd name="connsiteY178" fmla="*/ 768605 h 874716"/>
                <a:gd name="connsiteX179" fmla="*/ 6041528 w 6857455"/>
                <a:gd name="connsiteY179" fmla="*/ 768033 h 874716"/>
                <a:gd name="connsiteX180" fmla="*/ 6074297 w 6857455"/>
                <a:gd name="connsiteY180" fmla="*/ 763081 h 874716"/>
                <a:gd name="connsiteX181" fmla="*/ 6162880 w 6857455"/>
                <a:gd name="connsiteY181" fmla="*/ 766509 h 874716"/>
                <a:gd name="connsiteX182" fmla="*/ 6209364 w 6857455"/>
                <a:gd name="connsiteY182" fmla="*/ 760795 h 874716"/>
                <a:gd name="connsiteX183" fmla="*/ 6285948 w 6857455"/>
                <a:gd name="connsiteY183" fmla="*/ 759651 h 874716"/>
                <a:gd name="connsiteX184" fmla="*/ 6310905 w 6857455"/>
                <a:gd name="connsiteY184" fmla="*/ 758316 h 874716"/>
                <a:gd name="connsiteX185" fmla="*/ 6333194 w 6857455"/>
                <a:gd name="connsiteY185" fmla="*/ 757554 h 874716"/>
                <a:gd name="connsiteX186" fmla="*/ 6409586 w 6857455"/>
                <a:gd name="connsiteY186" fmla="*/ 773177 h 874716"/>
                <a:gd name="connsiteX187" fmla="*/ 6477407 w 6857455"/>
                <a:gd name="connsiteY187" fmla="*/ 774129 h 874716"/>
                <a:gd name="connsiteX188" fmla="*/ 6596283 w 6857455"/>
                <a:gd name="connsiteY188" fmla="*/ 786703 h 874716"/>
                <a:gd name="connsiteX189" fmla="*/ 6622573 w 6857455"/>
                <a:gd name="connsiteY189" fmla="*/ 782321 h 874716"/>
                <a:gd name="connsiteX190" fmla="*/ 6704872 w 6857455"/>
                <a:gd name="connsiteY190" fmla="*/ 780607 h 874716"/>
                <a:gd name="connsiteX191" fmla="*/ 6751738 w 6857455"/>
                <a:gd name="connsiteY191" fmla="*/ 779273 h 874716"/>
                <a:gd name="connsiteX192" fmla="*/ 6809650 w 6857455"/>
                <a:gd name="connsiteY192" fmla="*/ 788417 h 874716"/>
                <a:gd name="connsiteX193" fmla="*/ 6832976 w 6857455"/>
                <a:gd name="connsiteY193" fmla="*/ 800428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6857455" h="874716">
                  <a:moveTo>
                    <a:pt x="6857455" y="804643"/>
                  </a:moveTo>
                  <a:lnTo>
                    <a:pt x="6857455" y="562246"/>
                  </a:lnTo>
                  <a:lnTo>
                    <a:pt x="6829178" y="551284"/>
                  </a:lnTo>
                  <a:cubicBezTo>
                    <a:pt x="6805745" y="539044"/>
                    <a:pt x="6784885" y="521708"/>
                    <a:pt x="6766024" y="500372"/>
                  </a:cubicBezTo>
                  <a:cubicBezTo>
                    <a:pt x="6755166" y="488179"/>
                    <a:pt x="6746784" y="486845"/>
                    <a:pt x="6734971" y="500944"/>
                  </a:cubicBezTo>
                  <a:cubicBezTo>
                    <a:pt x="6721257" y="517326"/>
                    <a:pt x="6701634" y="510850"/>
                    <a:pt x="6683915" y="507040"/>
                  </a:cubicBezTo>
                  <a:cubicBezTo>
                    <a:pt x="6665629" y="503230"/>
                    <a:pt x="6647148" y="499228"/>
                    <a:pt x="6628860" y="495418"/>
                  </a:cubicBezTo>
                  <a:cubicBezTo>
                    <a:pt x="6615335" y="492752"/>
                    <a:pt x="6601999" y="490466"/>
                    <a:pt x="6588662" y="487227"/>
                  </a:cubicBezTo>
                  <a:cubicBezTo>
                    <a:pt x="6547133" y="477129"/>
                    <a:pt x="6509794" y="480177"/>
                    <a:pt x="6476074" y="511230"/>
                  </a:cubicBezTo>
                  <a:cubicBezTo>
                    <a:pt x="6450356" y="535043"/>
                    <a:pt x="6417399" y="542093"/>
                    <a:pt x="6382345" y="534853"/>
                  </a:cubicBezTo>
                  <a:cubicBezTo>
                    <a:pt x="6377963" y="533901"/>
                    <a:pt x="6372439" y="530091"/>
                    <a:pt x="6369391" y="531615"/>
                  </a:cubicBezTo>
                  <a:cubicBezTo>
                    <a:pt x="6323479" y="553904"/>
                    <a:pt x="6287092" y="514658"/>
                    <a:pt x="6244799" y="512182"/>
                  </a:cubicBezTo>
                  <a:cubicBezTo>
                    <a:pt x="6226130" y="511040"/>
                    <a:pt x="6207079" y="496942"/>
                    <a:pt x="6190315" y="485703"/>
                  </a:cubicBezTo>
                  <a:cubicBezTo>
                    <a:pt x="6167262" y="470271"/>
                    <a:pt x="6146687" y="455412"/>
                    <a:pt x="6115446" y="462270"/>
                  </a:cubicBezTo>
                  <a:cubicBezTo>
                    <a:pt x="6084203" y="469319"/>
                    <a:pt x="6055627" y="456364"/>
                    <a:pt x="6032194" y="434266"/>
                  </a:cubicBezTo>
                  <a:cubicBezTo>
                    <a:pt x="6014287" y="417501"/>
                    <a:pt x="5994665" y="415977"/>
                    <a:pt x="5971042" y="420738"/>
                  </a:cubicBezTo>
                  <a:cubicBezTo>
                    <a:pt x="5941513" y="426645"/>
                    <a:pt x="5910842" y="427027"/>
                    <a:pt x="5880933" y="430646"/>
                  </a:cubicBezTo>
                  <a:cubicBezTo>
                    <a:pt x="5874454" y="431408"/>
                    <a:pt x="5866265" y="434076"/>
                    <a:pt x="5862452" y="438648"/>
                  </a:cubicBezTo>
                  <a:cubicBezTo>
                    <a:pt x="5815779" y="495418"/>
                    <a:pt x="5750055" y="495990"/>
                    <a:pt x="5685283" y="498658"/>
                  </a:cubicBezTo>
                  <a:cubicBezTo>
                    <a:pt x="5646039" y="500372"/>
                    <a:pt x="5606604" y="500372"/>
                    <a:pt x="5567169" y="499420"/>
                  </a:cubicBezTo>
                  <a:cubicBezTo>
                    <a:pt x="5553832" y="499228"/>
                    <a:pt x="5539736" y="496180"/>
                    <a:pt x="5527923" y="490466"/>
                  </a:cubicBezTo>
                  <a:cubicBezTo>
                    <a:pt x="5503348" y="478463"/>
                    <a:pt x="5480680" y="462843"/>
                    <a:pt x="5456292" y="450650"/>
                  </a:cubicBezTo>
                  <a:cubicBezTo>
                    <a:pt x="5447151" y="445886"/>
                    <a:pt x="5435338" y="445696"/>
                    <a:pt x="5424670" y="444934"/>
                  </a:cubicBezTo>
                  <a:cubicBezTo>
                    <a:pt x="5405809" y="443410"/>
                    <a:pt x="5384854" y="447982"/>
                    <a:pt x="5368662" y="441124"/>
                  </a:cubicBezTo>
                  <a:cubicBezTo>
                    <a:pt x="5326559" y="423407"/>
                    <a:pt x="5287123" y="427407"/>
                    <a:pt x="5247118" y="444934"/>
                  </a:cubicBezTo>
                  <a:cubicBezTo>
                    <a:pt x="5191108" y="469509"/>
                    <a:pt x="5138148" y="467605"/>
                    <a:pt x="5088617" y="428742"/>
                  </a:cubicBezTo>
                  <a:cubicBezTo>
                    <a:pt x="5066328" y="411215"/>
                    <a:pt x="5044609" y="419596"/>
                    <a:pt x="5025750" y="433694"/>
                  </a:cubicBezTo>
                  <a:cubicBezTo>
                    <a:pt x="5004032" y="450078"/>
                    <a:pt x="4982885" y="454268"/>
                    <a:pt x="4957930" y="442268"/>
                  </a:cubicBezTo>
                  <a:cubicBezTo>
                    <a:pt x="4952404" y="439600"/>
                    <a:pt x="4944594" y="440933"/>
                    <a:pt x="4938116" y="441886"/>
                  </a:cubicBezTo>
                  <a:cubicBezTo>
                    <a:pt x="4901158" y="446648"/>
                    <a:pt x="4864009" y="454650"/>
                    <a:pt x="4833910" y="421693"/>
                  </a:cubicBezTo>
                  <a:cubicBezTo>
                    <a:pt x="4828004" y="415214"/>
                    <a:pt x="4818097" y="412549"/>
                    <a:pt x="4810095" y="408167"/>
                  </a:cubicBezTo>
                  <a:cubicBezTo>
                    <a:pt x="4776566" y="390258"/>
                    <a:pt x="4777900" y="391974"/>
                    <a:pt x="4747991" y="413691"/>
                  </a:cubicBezTo>
                  <a:cubicBezTo>
                    <a:pt x="4732369" y="425121"/>
                    <a:pt x="4710842" y="436742"/>
                    <a:pt x="4692745" y="435790"/>
                  </a:cubicBezTo>
                  <a:cubicBezTo>
                    <a:pt x="4583584" y="430075"/>
                    <a:pt x="4479758" y="457508"/>
                    <a:pt x="4375933" y="483417"/>
                  </a:cubicBezTo>
                  <a:cubicBezTo>
                    <a:pt x="4311923" y="499420"/>
                    <a:pt x="4249436" y="500372"/>
                    <a:pt x="4185426" y="484179"/>
                  </a:cubicBezTo>
                  <a:cubicBezTo>
                    <a:pt x="4139133" y="472367"/>
                    <a:pt x="4095315" y="491800"/>
                    <a:pt x="4052072" y="505134"/>
                  </a:cubicBezTo>
                  <a:cubicBezTo>
                    <a:pt x="4043117" y="507799"/>
                    <a:pt x="4034735" y="518278"/>
                    <a:pt x="4029973" y="527233"/>
                  </a:cubicBezTo>
                  <a:cubicBezTo>
                    <a:pt x="4012826" y="558858"/>
                    <a:pt x="3984441" y="563810"/>
                    <a:pt x="3948626" y="550666"/>
                  </a:cubicBezTo>
                  <a:cubicBezTo>
                    <a:pt x="3920241" y="540377"/>
                    <a:pt x="3894332" y="526661"/>
                    <a:pt x="3871280" y="502275"/>
                  </a:cubicBezTo>
                  <a:cubicBezTo>
                    <a:pt x="3844229" y="473701"/>
                    <a:pt x="3816224" y="441124"/>
                    <a:pt x="3774312" y="429122"/>
                  </a:cubicBezTo>
                  <a:cubicBezTo>
                    <a:pt x="3756214" y="423979"/>
                    <a:pt x="3740593" y="423217"/>
                    <a:pt x="3721543" y="428552"/>
                  </a:cubicBezTo>
                  <a:cubicBezTo>
                    <a:pt x="3684583" y="438837"/>
                    <a:pt x="3647436" y="446078"/>
                    <a:pt x="3612763" y="414263"/>
                  </a:cubicBezTo>
                  <a:cubicBezTo>
                    <a:pt x="3593712" y="396736"/>
                    <a:pt x="3567994" y="385496"/>
                    <a:pt x="3537323" y="389878"/>
                  </a:cubicBezTo>
                  <a:cubicBezTo>
                    <a:pt x="3499031" y="395402"/>
                    <a:pt x="3464168" y="381496"/>
                    <a:pt x="3431593" y="360921"/>
                  </a:cubicBezTo>
                  <a:cubicBezTo>
                    <a:pt x="3419971" y="353491"/>
                    <a:pt x="3405682" y="349301"/>
                    <a:pt x="3392158" y="345681"/>
                  </a:cubicBezTo>
                  <a:cubicBezTo>
                    <a:pt x="3360915" y="337298"/>
                    <a:pt x="3329480" y="329868"/>
                    <a:pt x="3297856" y="323010"/>
                  </a:cubicBezTo>
                  <a:cubicBezTo>
                    <a:pt x="3271948" y="317296"/>
                    <a:pt x="3245849" y="313104"/>
                    <a:pt x="3219748" y="308151"/>
                  </a:cubicBezTo>
                  <a:cubicBezTo>
                    <a:pt x="3191173" y="302817"/>
                    <a:pt x="3168502" y="290433"/>
                    <a:pt x="3156692" y="261668"/>
                  </a:cubicBezTo>
                  <a:cubicBezTo>
                    <a:pt x="3152882" y="252524"/>
                    <a:pt x="3143737" y="245283"/>
                    <a:pt x="3136497" y="237663"/>
                  </a:cubicBezTo>
                  <a:cubicBezTo>
                    <a:pt x="3131355" y="232139"/>
                    <a:pt x="3124495" y="227947"/>
                    <a:pt x="3119733" y="222233"/>
                  </a:cubicBezTo>
                  <a:cubicBezTo>
                    <a:pt x="3094776" y="192132"/>
                    <a:pt x="3070201" y="161843"/>
                    <a:pt x="3045436" y="131742"/>
                  </a:cubicBezTo>
                  <a:cubicBezTo>
                    <a:pt x="3042958" y="128884"/>
                    <a:pt x="3040292" y="125455"/>
                    <a:pt x="3037054" y="124121"/>
                  </a:cubicBezTo>
                  <a:cubicBezTo>
                    <a:pt x="3003525" y="110215"/>
                    <a:pt x="2969614" y="97070"/>
                    <a:pt x="2936466" y="82400"/>
                  </a:cubicBezTo>
                  <a:cubicBezTo>
                    <a:pt x="2923702" y="76686"/>
                    <a:pt x="2910558" y="69637"/>
                    <a:pt x="2901031" y="59731"/>
                  </a:cubicBezTo>
                  <a:cubicBezTo>
                    <a:pt x="2879314" y="37250"/>
                    <a:pt x="2859502" y="12866"/>
                    <a:pt x="2828259" y="3149"/>
                  </a:cubicBezTo>
                  <a:cubicBezTo>
                    <a:pt x="2819114" y="293"/>
                    <a:pt x="2808256" y="-1231"/>
                    <a:pt x="2799492" y="1245"/>
                  </a:cubicBezTo>
                  <a:cubicBezTo>
                    <a:pt x="2763867" y="11532"/>
                    <a:pt x="2729005" y="24296"/>
                    <a:pt x="2693570" y="35154"/>
                  </a:cubicBezTo>
                  <a:cubicBezTo>
                    <a:pt x="2671092" y="41823"/>
                    <a:pt x="2650707" y="49825"/>
                    <a:pt x="2639847" y="73448"/>
                  </a:cubicBezTo>
                  <a:cubicBezTo>
                    <a:pt x="2636801" y="80114"/>
                    <a:pt x="2628226" y="87354"/>
                    <a:pt x="2621178" y="88688"/>
                  </a:cubicBezTo>
                  <a:cubicBezTo>
                    <a:pt x="2575839" y="97260"/>
                    <a:pt x="2531069" y="101451"/>
                    <a:pt x="2489348" y="72304"/>
                  </a:cubicBezTo>
                  <a:cubicBezTo>
                    <a:pt x="2480585" y="66017"/>
                    <a:pt x="2464201" y="66017"/>
                    <a:pt x="2452580" y="68683"/>
                  </a:cubicBezTo>
                  <a:cubicBezTo>
                    <a:pt x="2407811" y="78590"/>
                    <a:pt x="2365328" y="82020"/>
                    <a:pt x="2326464" y="50395"/>
                  </a:cubicBezTo>
                  <a:cubicBezTo>
                    <a:pt x="2321892" y="46585"/>
                    <a:pt x="2307224" y="50015"/>
                    <a:pt x="2300365" y="54777"/>
                  </a:cubicBezTo>
                  <a:cubicBezTo>
                    <a:pt x="2234259" y="101261"/>
                    <a:pt x="2198064" y="102405"/>
                    <a:pt x="2130434" y="58397"/>
                  </a:cubicBezTo>
                  <a:cubicBezTo>
                    <a:pt x="2126052" y="55539"/>
                    <a:pt x="2120337" y="52301"/>
                    <a:pt x="2118621" y="47919"/>
                  </a:cubicBezTo>
                  <a:cubicBezTo>
                    <a:pt x="2107001" y="19914"/>
                    <a:pt x="2082236" y="19152"/>
                    <a:pt x="2057659" y="16866"/>
                  </a:cubicBezTo>
                  <a:cubicBezTo>
                    <a:pt x="2030608" y="14390"/>
                    <a:pt x="2003555" y="11152"/>
                    <a:pt x="1976314" y="8865"/>
                  </a:cubicBezTo>
                  <a:cubicBezTo>
                    <a:pt x="1971550" y="8483"/>
                    <a:pt x="1966216" y="10007"/>
                    <a:pt x="1961454" y="11724"/>
                  </a:cubicBezTo>
                  <a:cubicBezTo>
                    <a:pt x="1943165" y="18010"/>
                    <a:pt x="1925449" y="27154"/>
                    <a:pt x="1906588" y="30964"/>
                  </a:cubicBezTo>
                  <a:cubicBezTo>
                    <a:pt x="1865821" y="39156"/>
                    <a:pt x="1826385" y="55539"/>
                    <a:pt x="1783330" y="48871"/>
                  </a:cubicBezTo>
                  <a:cubicBezTo>
                    <a:pt x="1775902" y="47729"/>
                    <a:pt x="1767327" y="53253"/>
                    <a:pt x="1759327" y="55349"/>
                  </a:cubicBezTo>
                  <a:cubicBezTo>
                    <a:pt x="1744849" y="58969"/>
                    <a:pt x="1730750" y="64111"/>
                    <a:pt x="1716082" y="65445"/>
                  </a:cubicBezTo>
                  <a:cubicBezTo>
                    <a:pt x="1677218" y="68875"/>
                    <a:pt x="1637975" y="71924"/>
                    <a:pt x="1598920" y="72114"/>
                  </a:cubicBezTo>
                  <a:cubicBezTo>
                    <a:pt x="1580061" y="72304"/>
                    <a:pt x="1561201" y="65065"/>
                    <a:pt x="1542150" y="62207"/>
                  </a:cubicBezTo>
                  <a:cubicBezTo>
                    <a:pt x="1533578" y="60873"/>
                    <a:pt x="1519669" y="58587"/>
                    <a:pt x="1516813" y="62779"/>
                  </a:cubicBezTo>
                  <a:cubicBezTo>
                    <a:pt x="1494714" y="94592"/>
                    <a:pt x="1463661" y="88496"/>
                    <a:pt x="1432228" y="88116"/>
                  </a:cubicBezTo>
                  <a:cubicBezTo>
                    <a:pt x="1362884" y="87354"/>
                    <a:pt x="1295826" y="60493"/>
                    <a:pt x="1224765" y="71924"/>
                  </a:cubicBezTo>
                  <a:cubicBezTo>
                    <a:pt x="1204191" y="75162"/>
                    <a:pt x="1181330" y="62397"/>
                    <a:pt x="1159231" y="58207"/>
                  </a:cubicBezTo>
                  <a:cubicBezTo>
                    <a:pt x="1147801" y="56111"/>
                    <a:pt x="1135228" y="53633"/>
                    <a:pt x="1124370" y="56301"/>
                  </a:cubicBezTo>
                  <a:cubicBezTo>
                    <a:pt x="1107605" y="60493"/>
                    <a:pt x="1091411" y="68113"/>
                    <a:pt x="1075600" y="75542"/>
                  </a:cubicBezTo>
                  <a:cubicBezTo>
                    <a:pt x="1046261" y="89258"/>
                    <a:pt x="1016162" y="89258"/>
                    <a:pt x="986633" y="79162"/>
                  </a:cubicBezTo>
                  <a:cubicBezTo>
                    <a:pt x="944722" y="64873"/>
                    <a:pt x="903193" y="64873"/>
                    <a:pt x="861089" y="76304"/>
                  </a:cubicBezTo>
                  <a:cubicBezTo>
                    <a:pt x="826990" y="85638"/>
                    <a:pt x="791935" y="92116"/>
                    <a:pt x="759168" y="104689"/>
                  </a:cubicBezTo>
                  <a:cubicBezTo>
                    <a:pt x="744689" y="110215"/>
                    <a:pt x="732497" y="126597"/>
                    <a:pt x="723735" y="140696"/>
                  </a:cubicBezTo>
                  <a:cubicBezTo>
                    <a:pt x="706018" y="169271"/>
                    <a:pt x="674013" y="169081"/>
                    <a:pt x="647532" y="147934"/>
                  </a:cubicBezTo>
                  <a:cubicBezTo>
                    <a:pt x="619717" y="125645"/>
                    <a:pt x="584664" y="112501"/>
                    <a:pt x="552659" y="95926"/>
                  </a:cubicBezTo>
                  <a:cubicBezTo>
                    <a:pt x="549993" y="94592"/>
                    <a:pt x="545039" y="96116"/>
                    <a:pt x="541800" y="97640"/>
                  </a:cubicBezTo>
                  <a:cubicBezTo>
                    <a:pt x="488649" y="122407"/>
                    <a:pt x="433593" y="126979"/>
                    <a:pt x="375107" y="123169"/>
                  </a:cubicBezTo>
                  <a:cubicBezTo>
                    <a:pt x="341960" y="121073"/>
                    <a:pt x="307289" y="137076"/>
                    <a:pt x="273567" y="145458"/>
                  </a:cubicBezTo>
                  <a:cubicBezTo>
                    <a:pt x="269757" y="146410"/>
                    <a:pt x="266519" y="151174"/>
                    <a:pt x="264043" y="154792"/>
                  </a:cubicBezTo>
                  <a:cubicBezTo>
                    <a:pt x="240228" y="190800"/>
                    <a:pt x="208223" y="200706"/>
                    <a:pt x="169360" y="177273"/>
                  </a:cubicBezTo>
                  <a:cubicBezTo>
                    <a:pt x="143643" y="161651"/>
                    <a:pt x="118114" y="158032"/>
                    <a:pt x="89347" y="157460"/>
                  </a:cubicBezTo>
                  <a:cubicBezTo>
                    <a:pt x="71059" y="157078"/>
                    <a:pt x="52962" y="147934"/>
                    <a:pt x="34291" y="145268"/>
                  </a:cubicBezTo>
                  <a:lnTo>
                    <a:pt x="0" y="142056"/>
                  </a:lnTo>
                  <a:lnTo>
                    <a:pt x="0" y="849556"/>
                  </a:lnTo>
                  <a:lnTo>
                    <a:pt x="60652" y="844783"/>
                  </a:lnTo>
                  <a:cubicBezTo>
                    <a:pt x="80251" y="839473"/>
                    <a:pt x="99446" y="832043"/>
                    <a:pt x="119068" y="827281"/>
                  </a:cubicBezTo>
                  <a:cubicBezTo>
                    <a:pt x="137355" y="822899"/>
                    <a:pt x="154501" y="812802"/>
                    <a:pt x="171840" y="804420"/>
                  </a:cubicBezTo>
                  <a:cubicBezTo>
                    <a:pt x="204985" y="788417"/>
                    <a:pt x="240420" y="798514"/>
                    <a:pt x="274329" y="794324"/>
                  </a:cubicBezTo>
                  <a:cubicBezTo>
                    <a:pt x="285188" y="792990"/>
                    <a:pt x="296046" y="791466"/>
                    <a:pt x="306715" y="788798"/>
                  </a:cubicBezTo>
                  <a:cubicBezTo>
                    <a:pt x="335864" y="781749"/>
                    <a:pt x="365583" y="775653"/>
                    <a:pt x="393967" y="765937"/>
                  </a:cubicBezTo>
                  <a:cubicBezTo>
                    <a:pt x="426165" y="755078"/>
                    <a:pt x="457028" y="740600"/>
                    <a:pt x="493793" y="725549"/>
                  </a:cubicBezTo>
                  <a:cubicBezTo>
                    <a:pt x="506557" y="729360"/>
                    <a:pt x="526180" y="739648"/>
                    <a:pt x="546373" y="740600"/>
                  </a:cubicBezTo>
                  <a:cubicBezTo>
                    <a:pt x="611337" y="743838"/>
                    <a:pt x="672107" y="726121"/>
                    <a:pt x="730211" y="698116"/>
                  </a:cubicBezTo>
                  <a:cubicBezTo>
                    <a:pt x="747927" y="689734"/>
                    <a:pt x="766980" y="684210"/>
                    <a:pt x="784889" y="676018"/>
                  </a:cubicBezTo>
                  <a:cubicBezTo>
                    <a:pt x="791173" y="673161"/>
                    <a:pt x="799365" y="667065"/>
                    <a:pt x="800509" y="661349"/>
                  </a:cubicBezTo>
                  <a:cubicBezTo>
                    <a:pt x="807175" y="628201"/>
                    <a:pt x="831942" y="628772"/>
                    <a:pt x="857661" y="626868"/>
                  </a:cubicBezTo>
                  <a:cubicBezTo>
                    <a:pt x="888332" y="624582"/>
                    <a:pt x="918621" y="619248"/>
                    <a:pt x="949102" y="614676"/>
                  </a:cubicBezTo>
                  <a:cubicBezTo>
                    <a:pt x="953104" y="614104"/>
                    <a:pt x="956722" y="610104"/>
                    <a:pt x="960342" y="607435"/>
                  </a:cubicBezTo>
                  <a:cubicBezTo>
                    <a:pt x="965867" y="603435"/>
                    <a:pt x="971011" y="597339"/>
                    <a:pt x="977109" y="595815"/>
                  </a:cubicBezTo>
                  <a:cubicBezTo>
                    <a:pt x="1008350" y="588385"/>
                    <a:pt x="1039783" y="582099"/>
                    <a:pt x="1071218" y="575240"/>
                  </a:cubicBezTo>
                  <a:cubicBezTo>
                    <a:pt x="1078266" y="573716"/>
                    <a:pt x="1085505" y="571812"/>
                    <a:pt x="1091983" y="568764"/>
                  </a:cubicBezTo>
                  <a:cubicBezTo>
                    <a:pt x="1098079" y="565906"/>
                    <a:pt x="1103223" y="560952"/>
                    <a:pt x="1109321" y="557904"/>
                  </a:cubicBezTo>
                  <a:cubicBezTo>
                    <a:pt x="1125892" y="549714"/>
                    <a:pt x="1142851" y="542093"/>
                    <a:pt x="1162279" y="532949"/>
                  </a:cubicBezTo>
                  <a:cubicBezTo>
                    <a:pt x="1173138" y="550094"/>
                    <a:pt x="1187810" y="540377"/>
                    <a:pt x="1206097" y="532187"/>
                  </a:cubicBezTo>
                  <a:cubicBezTo>
                    <a:pt x="1224765" y="523805"/>
                    <a:pt x="1246292" y="521137"/>
                    <a:pt x="1266867" y="518088"/>
                  </a:cubicBezTo>
                  <a:cubicBezTo>
                    <a:pt x="1304588" y="512564"/>
                    <a:pt x="1342499" y="509134"/>
                    <a:pt x="1380219" y="504182"/>
                  </a:cubicBezTo>
                  <a:cubicBezTo>
                    <a:pt x="1388221" y="503038"/>
                    <a:pt x="1397365" y="500944"/>
                    <a:pt x="1403461" y="496180"/>
                  </a:cubicBezTo>
                  <a:cubicBezTo>
                    <a:pt x="1445181" y="464175"/>
                    <a:pt x="1495858" y="455222"/>
                    <a:pt x="1544054" y="458268"/>
                  </a:cubicBezTo>
                  <a:cubicBezTo>
                    <a:pt x="1581965" y="460557"/>
                    <a:pt x="1619114" y="462270"/>
                    <a:pt x="1656644" y="459032"/>
                  </a:cubicBezTo>
                  <a:cubicBezTo>
                    <a:pt x="1659502" y="458841"/>
                    <a:pt x="1663312" y="459223"/>
                    <a:pt x="1665406" y="460747"/>
                  </a:cubicBezTo>
                  <a:cubicBezTo>
                    <a:pt x="1678360" y="470843"/>
                    <a:pt x="1691887" y="471605"/>
                    <a:pt x="1708461" y="473318"/>
                  </a:cubicBezTo>
                  <a:cubicBezTo>
                    <a:pt x="1731894" y="475797"/>
                    <a:pt x="1753421" y="474081"/>
                    <a:pt x="1775140" y="469891"/>
                  </a:cubicBezTo>
                  <a:cubicBezTo>
                    <a:pt x="1790952" y="466843"/>
                    <a:pt x="1806953" y="460557"/>
                    <a:pt x="1821051" y="452554"/>
                  </a:cubicBezTo>
                  <a:cubicBezTo>
                    <a:pt x="1840672" y="441314"/>
                    <a:pt x="1859535" y="436934"/>
                    <a:pt x="1878203" y="451792"/>
                  </a:cubicBezTo>
                  <a:cubicBezTo>
                    <a:pt x="1898396" y="467605"/>
                    <a:pt x="1921257" y="462081"/>
                    <a:pt x="1943547" y="462651"/>
                  </a:cubicBezTo>
                  <a:cubicBezTo>
                    <a:pt x="1953262" y="462843"/>
                    <a:pt x="1963550" y="462461"/>
                    <a:pt x="1972884" y="464937"/>
                  </a:cubicBezTo>
                  <a:cubicBezTo>
                    <a:pt x="1999935" y="471987"/>
                    <a:pt x="2026036" y="482655"/>
                    <a:pt x="2053469" y="487417"/>
                  </a:cubicBezTo>
                  <a:cubicBezTo>
                    <a:pt x="2068710" y="490084"/>
                    <a:pt x="2085664" y="485321"/>
                    <a:pt x="2101477" y="481893"/>
                  </a:cubicBezTo>
                  <a:cubicBezTo>
                    <a:pt x="2117479" y="478273"/>
                    <a:pt x="2133290" y="472749"/>
                    <a:pt x="2148722" y="467033"/>
                  </a:cubicBezTo>
                  <a:cubicBezTo>
                    <a:pt x="2159199" y="463223"/>
                    <a:pt x="2170629" y="459603"/>
                    <a:pt x="2179011" y="452744"/>
                  </a:cubicBezTo>
                  <a:cubicBezTo>
                    <a:pt x="2198064" y="437124"/>
                    <a:pt x="2217685" y="434455"/>
                    <a:pt x="2240165" y="442648"/>
                  </a:cubicBezTo>
                  <a:cubicBezTo>
                    <a:pt x="2243593" y="443982"/>
                    <a:pt x="2247594" y="443982"/>
                    <a:pt x="2251404" y="444172"/>
                  </a:cubicBezTo>
                  <a:cubicBezTo>
                    <a:pt x="2312370" y="448172"/>
                    <a:pt x="2373330" y="450650"/>
                    <a:pt x="2433912" y="456746"/>
                  </a:cubicBezTo>
                  <a:cubicBezTo>
                    <a:pt x="2458485" y="459223"/>
                    <a:pt x="2482107" y="470081"/>
                    <a:pt x="2506302" y="476939"/>
                  </a:cubicBezTo>
                  <a:cubicBezTo>
                    <a:pt x="2511256" y="478273"/>
                    <a:pt x="2516783" y="480369"/>
                    <a:pt x="2521735" y="479415"/>
                  </a:cubicBezTo>
                  <a:cubicBezTo>
                    <a:pt x="2575647" y="469891"/>
                    <a:pt x="2626132" y="483797"/>
                    <a:pt x="2675854" y="502086"/>
                  </a:cubicBezTo>
                  <a:cubicBezTo>
                    <a:pt x="2680996" y="503992"/>
                    <a:pt x="2687282" y="503419"/>
                    <a:pt x="2692998" y="503038"/>
                  </a:cubicBezTo>
                  <a:cubicBezTo>
                    <a:pt x="2709003" y="501706"/>
                    <a:pt x="2726337" y="495038"/>
                    <a:pt x="2740816" y="499037"/>
                  </a:cubicBezTo>
                  <a:cubicBezTo>
                    <a:pt x="2779297" y="510088"/>
                    <a:pt x="2817398" y="523423"/>
                    <a:pt x="2853596" y="540187"/>
                  </a:cubicBezTo>
                  <a:cubicBezTo>
                    <a:pt x="2890365" y="557142"/>
                    <a:pt x="2924464" y="571430"/>
                    <a:pt x="2966565" y="554286"/>
                  </a:cubicBezTo>
                  <a:cubicBezTo>
                    <a:pt x="2984472" y="547045"/>
                    <a:pt x="3008095" y="552190"/>
                    <a:pt x="3028671" y="554094"/>
                  </a:cubicBezTo>
                  <a:cubicBezTo>
                    <a:pt x="3043720" y="555618"/>
                    <a:pt x="3058198" y="564192"/>
                    <a:pt x="3073059" y="564192"/>
                  </a:cubicBezTo>
                  <a:cubicBezTo>
                    <a:pt x="3112686" y="564192"/>
                    <a:pt x="3147927" y="574288"/>
                    <a:pt x="3182219" y="594862"/>
                  </a:cubicBezTo>
                  <a:cubicBezTo>
                    <a:pt x="3195557" y="602863"/>
                    <a:pt x="3216322" y="597529"/>
                    <a:pt x="3233656" y="599625"/>
                  </a:cubicBezTo>
                  <a:cubicBezTo>
                    <a:pt x="3251947" y="602101"/>
                    <a:pt x="3270804" y="604387"/>
                    <a:pt x="3288332" y="609914"/>
                  </a:cubicBezTo>
                  <a:cubicBezTo>
                    <a:pt x="3333672" y="624392"/>
                    <a:pt x="3378441" y="640774"/>
                    <a:pt x="3423591" y="656015"/>
                  </a:cubicBezTo>
                  <a:cubicBezTo>
                    <a:pt x="3460738" y="668590"/>
                    <a:pt x="3497317" y="658683"/>
                    <a:pt x="3534084" y="653349"/>
                  </a:cubicBezTo>
                  <a:cubicBezTo>
                    <a:pt x="3557137" y="649919"/>
                    <a:pt x="3578662" y="641727"/>
                    <a:pt x="3604571" y="653918"/>
                  </a:cubicBezTo>
                  <a:cubicBezTo>
                    <a:pt x="3629338" y="665541"/>
                    <a:pt x="3660771" y="662873"/>
                    <a:pt x="3688586" y="669160"/>
                  </a:cubicBezTo>
                  <a:cubicBezTo>
                    <a:pt x="3712020" y="674494"/>
                    <a:pt x="3734687" y="683068"/>
                    <a:pt x="3757358" y="691450"/>
                  </a:cubicBezTo>
                  <a:cubicBezTo>
                    <a:pt x="3788221" y="702881"/>
                    <a:pt x="3818700" y="714881"/>
                    <a:pt x="3852421" y="709167"/>
                  </a:cubicBezTo>
                  <a:cubicBezTo>
                    <a:pt x="3890714" y="702689"/>
                    <a:pt x="3917001" y="727073"/>
                    <a:pt x="3947104" y="743267"/>
                  </a:cubicBezTo>
                  <a:cubicBezTo>
                    <a:pt x="3967869" y="754316"/>
                    <a:pt x="3990538" y="762509"/>
                    <a:pt x="4013208" y="769367"/>
                  </a:cubicBezTo>
                  <a:cubicBezTo>
                    <a:pt x="4043497" y="778321"/>
                    <a:pt x="4074740" y="783655"/>
                    <a:pt x="4105222" y="792418"/>
                  </a:cubicBezTo>
                  <a:cubicBezTo>
                    <a:pt x="4151325" y="805561"/>
                    <a:pt x="4198001" y="815850"/>
                    <a:pt x="4246006" y="808610"/>
                  </a:cubicBezTo>
                  <a:cubicBezTo>
                    <a:pt x="4268105" y="805372"/>
                    <a:pt x="4288682" y="805561"/>
                    <a:pt x="4310779" y="810326"/>
                  </a:cubicBezTo>
                  <a:cubicBezTo>
                    <a:pt x="4346974" y="818136"/>
                    <a:pt x="4384123" y="819089"/>
                    <a:pt x="4413272" y="848235"/>
                  </a:cubicBezTo>
                  <a:cubicBezTo>
                    <a:pt x="4423558" y="858524"/>
                    <a:pt x="4442037" y="861190"/>
                    <a:pt x="4457087" y="866524"/>
                  </a:cubicBezTo>
                  <a:cubicBezTo>
                    <a:pt x="4474424" y="872812"/>
                    <a:pt x="4487186" y="869572"/>
                    <a:pt x="4496523" y="851284"/>
                  </a:cubicBezTo>
                  <a:cubicBezTo>
                    <a:pt x="4500713" y="843093"/>
                    <a:pt x="4512715" y="835091"/>
                    <a:pt x="4522050" y="833757"/>
                  </a:cubicBezTo>
                  <a:cubicBezTo>
                    <a:pt x="4550055" y="829757"/>
                    <a:pt x="4575773" y="835663"/>
                    <a:pt x="4602824" y="848618"/>
                  </a:cubicBezTo>
                  <a:cubicBezTo>
                    <a:pt x="4628161" y="860810"/>
                    <a:pt x="4659786" y="859476"/>
                    <a:pt x="4688553" y="864238"/>
                  </a:cubicBezTo>
                  <a:cubicBezTo>
                    <a:pt x="4708936" y="867668"/>
                    <a:pt x="4729321" y="874716"/>
                    <a:pt x="4749895" y="874716"/>
                  </a:cubicBezTo>
                  <a:cubicBezTo>
                    <a:pt x="4775424" y="874716"/>
                    <a:pt x="4800761" y="868620"/>
                    <a:pt x="4826480" y="866334"/>
                  </a:cubicBezTo>
                  <a:cubicBezTo>
                    <a:pt x="4846482" y="864430"/>
                    <a:pt x="4866867" y="865192"/>
                    <a:pt x="4886870" y="862906"/>
                  </a:cubicBezTo>
                  <a:cubicBezTo>
                    <a:pt x="4903254" y="861190"/>
                    <a:pt x="4919447" y="856810"/>
                    <a:pt x="4935639" y="853190"/>
                  </a:cubicBezTo>
                  <a:cubicBezTo>
                    <a:pt x="4941546" y="851856"/>
                    <a:pt x="4947452" y="846711"/>
                    <a:pt x="4952784" y="847473"/>
                  </a:cubicBezTo>
                  <a:cubicBezTo>
                    <a:pt x="5005745" y="855666"/>
                    <a:pt x="5043847" y="819089"/>
                    <a:pt x="5088617" y="802896"/>
                  </a:cubicBezTo>
                  <a:cubicBezTo>
                    <a:pt x="5135672" y="785749"/>
                    <a:pt x="5181204" y="759461"/>
                    <a:pt x="5233781" y="767271"/>
                  </a:cubicBezTo>
                  <a:cubicBezTo>
                    <a:pt x="5265596" y="772033"/>
                    <a:pt x="5296267" y="783083"/>
                    <a:pt x="5327893" y="789752"/>
                  </a:cubicBezTo>
                  <a:cubicBezTo>
                    <a:pt x="5339132" y="792038"/>
                    <a:pt x="5351705" y="791656"/>
                    <a:pt x="5362946" y="789370"/>
                  </a:cubicBezTo>
                  <a:cubicBezTo>
                    <a:pt x="5417240" y="778891"/>
                    <a:pt x="5470771" y="777367"/>
                    <a:pt x="5524115" y="794514"/>
                  </a:cubicBezTo>
                  <a:cubicBezTo>
                    <a:pt x="5533257" y="797372"/>
                    <a:pt x="5542974" y="800038"/>
                    <a:pt x="5552500" y="800038"/>
                  </a:cubicBezTo>
                  <a:cubicBezTo>
                    <a:pt x="5604697" y="800038"/>
                    <a:pt x="5655944" y="796038"/>
                    <a:pt x="5705857" y="777367"/>
                  </a:cubicBezTo>
                  <a:cubicBezTo>
                    <a:pt x="5722622" y="771080"/>
                    <a:pt x="5743006" y="775081"/>
                    <a:pt x="5761485" y="773557"/>
                  </a:cubicBezTo>
                  <a:cubicBezTo>
                    <a:pt x="5778629" y="772224"/>
                    <a:pt x="5796156" y="771653"/>
                    <a:pt x="5812731" y="767271"/>
                  </a:cubicBezTo>
                  <a:cubicBezTo>
                    <a:pt x="5836925" y="760795"/>
                    <a:pt x="5859404" y="760033"/>
                    <a:pt x="5884361" y="765747"/>
                  </a:cubicBezTo>
                  <a:cubicBezTo>
                    <a:pt x="5908174" y="771080"/>
                    <a:pt x="5933892" y="768415"/>
                    <a:pt x="5958660" y="768605"/>
                  </a:cubicBezTo>
                  <a:cubicBezTo>
                    <a:pt x="5986282" y="768795"/>
                    <a:pt x="6013906" y="768984"/>
                    <a:pt x="6041528" y="768033"/>
                  </a:cubicBezTo>
                  <a:cubicBezTo>
                    <a:pt x="6052579" y="767653"/>
                    <a:pt x="6065151" y="760033"/>
                    <a:pt x="6074297" y="763081"/>
                  </a:cubicBezTo>
                  <a:cubicBezTo>
                    <a:pt x="6103824" y="773366"/>
                    <a:pt x="6133353" y="760985"/>
                    <a:pt x="6162880" y="766509"/>
                  </a:cubicBezTo>
                  <a:cubicBezTo>
                    <a:pt x="6177360" y="769367"/>
                    <a:pt x="6193743" y="761557"/>
                    <a:pt x="6209364" y="760795"/>
                  </a:cubicBezTo>
                  <a:cubicBezTo>
                    <a:pt x="6234892" y="759461"/>
                    <a:pt x="6260419" y="760033"/>
                    <a:pt x="6285948" y="759651"/>
                  </a:cubicBezTo>
                  <a:cubicBezTo>
                    <a:pt x="6294330" y="759461"/>
                    <a:pt x="6302523" y="758699"/>
                    <a:pt x="6310905" y="758316"/>
                  </a:cubicBezTo>
                  <a:cubicBezTo>
                    <a:pt x="6318335" y="757936"/>
                    <a:pt x="6326145" y="756222"/>
                    <a:pt x="6333194" y="757554"/>
                  </a:cubicBezTo>
                  <a:cubicBezTo>
                    <a:pt x="6358723" y="762318"/>
                    <a:pt x="6383869" y="770129"/>
                    <a:pt x="6409586" y="773177"/>
                  </a:cubicBezTo>
                  <a:cubicBezTo>
                    <a:pt x="6431875" y="775843"/>
                    <a:pt x="6454928" y="772224"/>
                    <a:pt x="6477407" y="774129"/>
                  </a:cubicBezTo>
                  <a:cubicBezTo>
                    <a:pt x="6517032" y="777367"/>
                    <a:pt x="6556657" y="783083"/>
                    <a:pt x="6596283" y="786703"/>
                  </a:cubicBezTo>
                  <a:cubicBezTo>
                    <a:pt x="6604857" y="787465"/>
                    <a:pt x="6613809" y="782701"/>
                    <a:pt x="6622573" y="782321"/>
                  </a:cubicBezTo>
                  <a:cubicBezTo>
                    <a:pt x="6650006" y="781369"/>
                    <a:pt x="6677439" y="781177"/>
                    <a:pt x="6704872" y="780607"/>
                  </a:cubicBezTo>
                  <a:cubicBezTo>
                    <a:pt x="6720493" y="780415"/>
                    <a:pt x="6736305" y="780987"/>
                    <a:pt x="6751738" y="779273"/>
                  </a:cubicBezTo>
                  <a:cubicBezTo>
                    <a:pt x="6772120" y="776987"/>
                    <a:pt x="6790599" y="773557"/>
                    <a:pt x="6809650" y="788417"/>
                  </a:cubicBezTo>
                  <a:cubicBezTo>
                    <a:pt x="6816984" y="794180"/>
                    <a:pt x="6824819" y="797942"/>
                    <a:pt x="6832976" y="800428"/>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74" name="Freeform: Shape 2073">
              <a:extLst>
                <a:ext uri="{FF2B5EF4-FFF2-40B4-BE49-F238E27FC236}">
                  <a16:creationId xmlns:a16="http://schemas.microsoft.com/office/drawing/2014/main" id="{C86D0F14-D449-4833-830D-A382829E2D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flipH="1">
              <a:off x="2640988" y="2991370"/>
              <a:ext cx="6857455" cy="874716"/>
            </a:xfrm>
            <a:custGeom>
              <a:avLst/>
              <a:gdLst>
                <a:gd name="connsiteX0" fmla="*/ 6857455 w 6857455"/>
                <a:gd name="connsiteY0" fmla="*/ 804643 h 874716"/>
                <a:gd name="connsiteX1" fmla="*/ 6857455 w 6857455"/>
                <a:gd name="connsiteY1" fmla="*/ 562246 h 874716"/>
                <a:gd name="connsiteX2" fmla="*/ 6829178 w 6857455"/>
                <a:gd name="connsiteY2" fmla="*/ 551284 h 874716"/>
                <a:gd name="connsiteX3" fmla="*/ 6766024 w 6857455"/>
                <a:gd name="connsiteY3" fmla="*/ 500372 h 874716"/>
                <a:gd name="connsiteX4" fmla="*/ 6734971 w 6857455"/>
                <a:gd name="connsiteY4" fmla="*/ 500944 h 874716"/>
                <a:gd name="connsiteX5" fmla="*/ 6683915 w 6857455"/>
                <a:gd name="connsiteY5" fmla="*/ 507040 h 874716"/>
                <a:gd name="connsiteX6" fmla="*/ 6628860 w 6857455"/>
                <a:gd name="connsiteY6" fmla="*/ 495418 h 874716"/>
                <a:gd name="connsiteX7" fmla="*/ 6588662 w 6857455"/>
                <a:gd name="connsiteY7" fmla="*/ 487227 h 874716"/>
                <a:gd name="connsiteX8" fmla="*/ 6476074 w 6857455"/>
                <a:gd name="connsiteY8" fmla="*/ 511230 h 874716"/>
                <a:gd name="connsiteX9" fmla="*/ 6382345 w 6857455"/>
                <a:gd name="connsiteY9" fmla="*/ 534853 h 874716"/>
                <a:gd name="connsiteX10" fmla="*/ 6369391 w 6857455"/>
                <a:gd name="connsiteY10" fmla="*/ 531615 h 874716"/>
                <a:gd name="connsiteX11" fmla="*/ 6244799 w 6857455"/>
                <a:gd name="connsiteY11" fmla="*/ 512182 h 874716"/>
                <a:gd name="connsiteX12" fmla="*/ 6190315 w 6857455"/>
                <a:gd name="connsiteY12" fmla="*/ 485703 h 874716"/>
                <a:gd name="connsiteX13" fmla="*/ 6115446 w 6857455"/>
                <a:gd name="connsiteY13" fmla="*/ 462270 h 874716"/>
                <a:gd name="connsiteX14" fmla="*/ 6032194 w 6857455"/>
                <a:gd name="connsiteY14" fmla="*/ 434266 h 874716"/>
                <a:gd name="connsiteX15" fmla="*/ 5971042 w 6857455"/>
                <a:gd name="connsiteY15" fmla="*/ 420738 h 874716"/>
                <a:gd name="connsiteX16" fmla="*/ 5880933 w 6857455"/>
                <a:gd name="connsiteY16" fmla="*/ 430646 h 874716"/>
                <a:gd name="connsiteX17" fmla="*/ 5862452 w 6857455"/>
                <a:gd name="connsiteY17" fmla="*/ 438648 h 874716"/>
                <a:gd name="connsiteX18" fmla="*/ 5685283 w 6857455"/>
                <a:gd name="connsiteY18" fmla="*/ 498658 h 874716"/>
                <a:gd name="connsiteX19" fmla="*/ 5567169 w 6857455"/>
                <a:gd name="connsiteY19" fmla="*/ 499420 h 874716"/>
                <a:gd name="connsiteX20" fmla="*/ 5527923 w 6857455"/>
                <a:gd name="connsiteY20" fmla="*/ 490466 h 874716"/>
                <a:gd name="connsiteX21" fmla="*/ 5456292 w 6857455"/>
                <a:gd name="connsiteY21" fmla="*/ 450650 h 874716"/>
                <a:gd name="connsiteX22" fmla="*/ 5424670 w 6857455"/>
                <a:gd name="connsiteY22" fmla="*/ 444934 h 874716"/>
                <a:gd name="connsiteX23" fmla="*/ 5368662 w 6857455"/>
                <a:gd name="connsiteY23" fmla="*/ 441124 h 874716"/>
                <a:gd name="connsiteX24" fmla="*/ 5247118 w 6857455"/>
                <a:gd name="connsiteY24" fmla="*/ 444934 h 874716"/>
                <a:gd name="connsiteX25" fmla="*/ 5088617 w 6857455"/>
                <a:gd name="connsiteY25" fmla="*/ 428742 h 874716"/>
                <a:gd name="connsiteX26" fmla="*/ 5025750 w 6857455"/>
                <a:gd name="connsiteY26" fmla="*/ 433694 h 874716"/>
                <a:gd name="connsiteX27" fmla="*/ 4957930 w 6857455"/>
                <a:gd name="connsiteY27" fmla="*/ 442268 h 874716"/>
                <a:gd name="connsiteX28" fmla="*/ 4938116 w 6857455"/>
                <a:gd name="connsiteY28" fmla="*/ 441886 h 874716"/>
                <a:gd name="connsiteX29" fmla="*/ 4833910 w 6857455"/>
                <a:gd name="connsiteY29" fmla="*/ 421693 h 874716"/>
                <a:gd name="connsiteX30" fmla="*/ 4810095 w 6857455"/>
                <a:gd name="connsiteY30" fmla="*/ 408167 h 874716"/>
                <a:gd name="connsiteX31" fmla="*/ 4747991 w 6857455"/>
                <a:gd name="connsiteY31" fmla="*/ 413691 h 874716"/>
                <a:gd name="connsiteX32" fmla="*/ 4692745 w 6857455"/>
                <a:gd name="connsiteY32" fmla="*/ 435790 h 874716"/>
                <a:gd name="connsiteX33" fmla="*/ 4375933 w 6857455"/>
                <a:gd name="connsiteY33" fmla="*/ 483417 h 874716"/>
                <a:gd name="connsiteX34" fmla="*/ 4185426 w 6857455"/>
                <a:gd name="connsiteY34" fmla="*/ 484179 h 874716"/>
                <a:gd name="connsiteX35" fmla="*/ 4052072 w 6857455"/>
                <a:gd name="connsiteY35" fmla="*/ 505134 h 874716"/>
                <a:gd name="connsiteX36" fmla="*/ 4029973 w 6857455"/>
                <a:gd name="connsiteY36" fmla="*/ 527233 h 874716"/>
                <a:gd name="connsiteX37" fmla="*/ 3948626 w 6857455"/>
                <a:gd name="connsiteY37" fmla="*/ 550666 h 874716"/>
                <a:gd name="connsiteX38" fmla="*/ 3871280 w 6857455"/>
                <a:gd name="connsiteY38" fmla="*/ 502275 h 874716"/>
                <a:gd name="connsiteX39" fmla="*/ 3774312 w 6857455"/>
                <a:gd name="connsiteY39" fmla="*/ 429122 h 874716"/>
                <a:gd name="connsiteX40" fmla="*/ 3721543 w 6857455"/>
                <a:gd name="connsiteY40" fmla="*/ 428552 h 874716"/>
                <a:gd name="connsiteX41" fmla="*/ 3612763 w 6857455"/>
                <a:gd name="connsiteY41" fmla="*/ 414263 h 874716"/>
                <a:gd name="connsiteX42" fmla="*/ 3537323 w 6857455"/>
                <a:gd name="connsiteY42" fmla="*/ 389878 h 874716"/>
                <a:gd name="connsiteX43" fmla="*/ 3431593 w 6857455"/>
                <a:gd name="connsiteY43" fmla="*/ 360921 h 874716"/>
                <a:gd name="connsiteX44" fmla="*/ 3392158 w 6857455"/>
                <a:gd name="connsiteY44" fmla="*/ 345681 h 874716"/>
                <a:gd name="connsiteX45" fmla="*/ 3297856 w 6857455"/>
                <a:gd name="connsiteY45" fmla="*/ 323010 h 874716"/>
                <a:gd name="connsiteX46" fmla="*/ 3219748 w 6857455"/>
                <a:gd name="connsiteY46" fmla="*/ 308151 h 874716"/>
                <a:gd name="connsiteX47" fmla="*/ 3156692 w 6857455"/>
                <a:gd name="connsiteY47" fmla="*/ 261668 h 874716"/>
                <a:gd name="connsiteX48" fmla="*/ 3136497 w 6857455"/>
                <a:gd name="connsiteY48" fmla="*/ 237663 h 874716"/>
                <a:gd name="connsiteX49" fmla="*/ 3119733 w 6857455"/>
                <a:gd name="connsiteY49" fmla="*/ 222233 h 874716"/>
                <a:gd name="connsiteX50" fmla="*/ 3045436 w 6857455"/>
                <a:gd name="connsiteY50" fmla="*/ 131742 h 874716"/>
                <a:gd name="connsiteX51" fmla="*/ 3037054 w 6857455"/>
                <a:gd name="connsiteY51" fmla="*/ 124121 h 874716"/>
                <a:gd name="connsiteX52" fmla="*/ 2936466 w 6857455"/>
                <a:gd name="connsiteY52" fmla="*/ 82400 h 874716"/>
                <a:gd name="connsiteX53" fmla="*/ 2901031 w 6857455"/>
                <a:gd name="connsiteY53" fmla="*/ 59731 h 874716"/>
                <a:gd name="connsiteX54" fmla="*/ 2828259 w 6857455"/>
                <a:gd name="connsiteY54" fmla="*/ 3149 h 874716"/>
                <a:gd name="connsiteX55" fmla="*/ 2799492 w 6857455"/>
                <a:gd name="connsiteY55" fmla="*/ 1245 h 874716"/>
                <a:gd name="connsiteX56" fmla="*/ 2693570 w 6857455"/>
                <a:gd name="connsiteY56" fmla="*/ 35154 h 874716"/>
                <a:gd name="connsiteX57" fmla="*/ 2639847 w 6857455"/>
                <a:gd name="connsiteY57" fmla="*/ 73448 h 874716"/>
                <a:gd name="connsiteX58" fmla="*/ 2621178 w 6857455"/>
                <a:gd name="connsiteY58" fmla="*/ 88688 h 874716"/>
                <a:gd name="connsiteX59" fmla="*/ 2489348 w 6857455"/>
                <a:gd name="connsiteY59" fmla="*/ 72304 h 874716"/>
                <a:gd name="connsiteX60" fmla="*/ 2452580 w 6857455"/>
                <a:gd name="connsiteY60" fmla="*/ 68683 h 874716"/>
                <a:gd name="connsiteX61" fmla="*/ 2326464 w 6857455"/>
                <a:gd name="connsiteY61" fmla="*/ 50395 h 874716"/>
                <a:gd name="connsiteX62" fmla="*/ 2300365 w 6857455"/>
                <a:gd name="connsiteY62" fmla="*/ 54777 h 874716"/>
                <a:gd name="connsiteX63" fmla="*/ 2130434 w 6857455"/>
                <a:gd name="connsiteY63" fmla="*/ 58397 h 874716"/>
                <a:gd name="connsiteX64" fmla="*/ 2118621 w 6857455"/>
                <a:gd name="connsiteY64" fmla="*/ 47919 h 874716"/>
                <a:gd name="connsiteX65" fmla="*/ 2057659 w 6857455"/>
                <a:gd name="connsiteY65" fmla="*/ 16866 h 874716"/>
                <a:gd name="connsiteX66" fmla="*/ 1976314 w 6857455"/>
                <a:gd name="connsiteY66" fmla="*/ 8865 h 874716"/>
                <a:gd name="connsiteX67" fmla="*/ 1961454 w 6857455"/>
                <a:gd name="connsiteY67" fmla="*/ 11724 h 874716"/>
                <a:gd name="connsiteX68" fmla="*/ 1906588 w 6857455"/>
                <a:gd name="connsiteY68" fmla="*/ 30964 h 874716"/>
                <a:gd name="connsiteX69" fmla="*/ 1783330 w 6857455"/>
                <a:gd name="connsiteY69" fmla="*/ 48871 h 874716"/>
                <a:gd name="connsiteX70" fmla="*/ 1759327 w 6857455"/>
                <a:gd name="connsiteY70" fmla="*/ 55349 h 874716"/>
                <a:gd name="connsiteX71" fmla="*/ 1716082 w 6857455"/>
                <a:gd name="connsiteY71" fmla="*/ 65445 h 874716"/>
                <a:gd name="connsiteX72" fmla="*/ 1598920 w 6857455"/>
                <a:gd name="connsiteY72" fmla="*/ 72114 h 874716"/>
                <a:gd name="connsiteX73" fmla="*/ 1542150 w 6857455"/>
                <a:gd name="connsiteY73" fmla="*/ 62207 h 874716"/>
                <a:gd name="connsiteX74" fmla="*/ 1516813 w 6857455"/>
                <a:gd name="connsiteY74" fmla="*/ 62779 h 874716"/>
                <a:gd name="connsiteX75" fmla="*/ 1432228 w 6857455"/>
                <a:gd name="connsiteY75" fmla="*/ 88116 h 874716"/>
                <a:gd name="connsiteX76" fmla="*/ 1224765 w 6857455"/>
                <a:gd name="connsiteY76" fmla="*/ 71924 h 874716"/>
                <a:gd name="connsiteX77" fmla="*/ 1159231 w 6857455"/>
                <a:gd name="connsiteY77" fmla="*/ 58207 h 874716"/>
                <a:gd name="connsiteX78" fmla="*/ 1124370 w 6857455"/>
                <a:gd name="connsiteY78" fmla="*/ 56301 h 874716"/>
                <a:gd name="connsiteX79" fmla="*/ 1075600 w 6857455"/>
                <a:gd name="connsiteY79" fmla="*/ 75542 h 874716"/>
                <a:gd name="connsiteX80" fmla="*/ 986633 w 6857455"/>
                <a:gd name="connsiteY80" fmla="*/ 79162 h 874716"/>
                <a:gd name="connsiteX81" fmla="*/ 861089 w 6857455"/>
                <a:gd name="connsiteY81" fmla="*/ 76304 h 874716"/>
                <a:gd name="connsiteX82" fmla="*/ 759168 w 6857455"/>
                <a:gd name="connsiteY82" fmla="*/ 104689 h 874716"/>
                <a:gd name="connsiteX83" fmla="*/ 723735 w 6857455"/>
                <a:gd name="connsiteY83" fmla="*/ 140696 h 874716"/>
                <a:gd name="connsiteX84" fmla="*/ 647532 w 6857455"/>
                <a:gd name="connsiteY84" fmla="*/ 147934 h 874716"/>
                <a:gd name="connsiteX85" fmla="*/ 552659 w 6857455"/>
                <a:gd name="connsiteY85" fmla="*/ 95926 h 874716"/>
                <a:gd name="connsiteX86" fmla="*/ 541800 w 6857455"/>
                <a:gd name="connsiteY86" fmla="*/ 97640 h 874716"/>
                <a:gd name="connsiteX87" fmla="*/ 375107 w 6857455"/>
                <a:gd name="connsiteY87" fmla="*/ 123169 h 874716"/>
                <a:gd name="connsiteX88" fmla="*/ 273567 w 6857455"/>
                <a:gd name="connsiteY88" fmla="*/ 145458 h 874716"/>
                <a:gd name="connsiteX89" fmla="*/ 264043 w 6857455"/>
                <a:gd name="connsiteY89" fmla="*/ 154792 h 874716"/>
                <a:gd name="connsiteX90" fmla="*/ 169360 w 6857455"/>
                <a:gd name="connsiteY90" fmla="*/ 177273 h 874716"/>
                <a:gd name="connsiteX91" fmla="*/ 89347 w 6857455"/>
                <a:gd name="connsiteY91" fmla="*/ 157460 h 874716"/>
                <a:gd name="connsiteX92" fmla="*/ 34291 w 6857455"/>
                <a:gd name="connsiteY92" fmla="*/ 145268 h 874716"/>
                <a:gd name="connsiteX93" fmla="*/ 0 w 6857455"/>
                <a:gd name="connsiteY93" fmla="*/ 142056 h 874716"/>
                <a:gd name="connsiteX94" fmla="*/ 0 w 6857455"/>
                <a:gd name="connsiteY94" fmla="*/ 849556 h 874716"/>
                <a:gd name="connsiteX95" fmla="*/ 60652 w 6857455"/>
                <a:gd name="connsiteY95" fmla="*/ 844783 h 874716"/>
                <a:gd name="connsiteX96" fmla="*/ 119068 w 6857455"/>
                <a:gd name="connsiteY96" fmla="*/ 827281 h 874716"/>
                <a:gd name="connsiteX97" fmla="*/ 171840 w 6857455"/>
                <a:gd name="connsiteY97" fmla="*/ 804420 h 874716"/>
                <a:gd name="connsiteX98" fmla="*/ 274329 w 6857455"/>
                <a:gd name="connsiteY98" fmla="*/ 794324 h 874716"/>
                <a:gd name="connsiteX99" fmla="*/ 306715 w 6857455"/>
                <a:gd name="connsiteY99" fmla="*/ 788798 h 874716"/>
                <a:gd name="connsiteX100" fmla="*/ 393967 w 6857455"/>
                <a:gd name="connsiteY100" fmla="*/ 765937 h 874716"/>
                <a:gd name="connsiteX101" fmla="*/ 493793 w 6857455"/>
                <a:gd name="connsiteY101" fmla="*/ 725549 h 874716"/>
                <a:gd name="connsiteX102" fmla="*/ 546373 w 6857455"/>
                <a:gd name="connsiteY102" fmla="*/ 740600 h 874716"/>
                <a:gd name="connsiteX103" fmla="*/ 730211 w 6857455"/>
                <a:gd name="connsiteY103" fmla="*/ 698116 h 874716"/>
                <a:gd name="connsiteX104" fmla="*/ 784889 w 6857455"/>
                <a:gd name="connsiteY104" fmla="*/ 676018 h 874716"/>
                <a:gd name="connsiteX105" fmla="*/ 800509 w 6857455"/>
                <a:gd name="connsiteY105" fmla="*/ 661349 h 874716"/>
                <a:gd name="connsiteX106" fmla="*/ 857661 w 6857455"/>
                <a:gd name="connsiteY106" fmla="*/ 626868 h 874716"/>
                <a:gd name="connsiteX107" fmla="*/ 949102 w 6857455"/>
                <a:gd name="connsiteY107" fmla="*/ 614676 h 874716"/>
                <a:gd name="connsiteX108" fmla="*/ 960342 w 6857455"/>
                <a:gd name="connsiteY108" fmla="*/ 607435 h 874716"/>
                <a:gd name="connsiteX109" fmla="*/ 977109 w 6857455"/>
                <a:gd name="connsiteY109" fmla="*/ 595815 h 874716"/>
                <a:gd name="connsiteX110" fmla="*/ 1071218 w 6857455"/>
                <a:gd name="connsiteY110" fmla="*/ 575240 h 874716"/>
                <a:gd name="connsiteX111" fmla="*/ 1091983 w 6857455"/>
                <a:gd name="connsiteY111" fmla="*/ 568764 h 874716"/>
                <a:gd name="connsiteX112" fmla="*/ 1109321 w 6857455"/>
                <a:gd name="connsiteY112" fmla="*/ 557904 h 874716"/>
                <a:gd name="connsiteX113" fmla="*/ 1162279 w 6857455"/>
                <a:gd name="connsiteY113" fmla="*/ 532949 h 874716"/>
                <a:gd name="connsiteX114" fmla="*/ 1206097 w 6857455"/>
                <a:gd name="connsiteY114" fmla="*/ 532187 h 874716"/>
                <a:gd name="connsiteX115" fmla="*/ 1266867 w 6857455"/>
                <a:gd name="connsiteY115" fmla="*/ 518088 h 874716"/>
                <a:gd name="connsiteX116" fmla="*/ 1380219 w 6857455"/>
                <a:gd name="connsiteY116" fmla="*/ 504182 h 874716"/>
                <a:gd name="connsiteX117" fmla="*/ 1403461 w 6857455"/>
                <a:gd name="connsiteY117" fmla="*/ 496180 h 874716"/>
                <a:gd name="connsiteX118" fmla="*/ 1544054 w 6857455"/>
                <a:gd name="connsiteY118" fmla="*/ 458268 h 874716"/>
                <a:gd name="connsiteX119" fmla="*/ 1656644 w 6857455"/>
                <a:gd name="connsiteY119" fmla="*/ 459032 h 874716"/>
                <a:gd name="connsiteX120" fmla="*/ 1665406 w 6857455"/>
                <a:gd name="connsiteY120" fmla="*/ 460747 h 874716"/>
                <a:gd name="connsiteX121" fmla="*/ 1708461 w 6857455"/>
                <a:gd name="connsiteY121" fmla="*/ 473318 h 874716"/>
                <a:gd name="connsiteX122" fmla="*/ 1775140 w 6857455"/>
                <a:gd name="connsiteY122" fmla="*/ 469891 h 874716"/>
                <a:gd name="connsiteX123" fmla="*/ 1821051 w 6857455"/>
                <a:gd name="connsiteY123" fmla="*/ 452554 h 874716"/>
                <a:gd name="connsiteX124" fmla="*/ 1878203 w 6857455"/>
                <a:gd name="connsiteY124" fmla="*/ 451792 h 874716"/>
                <a:gd name="connsiteX125" fmla="*/ 1943547 w 6857455"/>
                <a:gd name="connsiteY125" fmla="*/ 462651 h 874716"/>
                <a:gd name="connsiteX126" fmla="*/ 1972884 w 6857455"/>
                <a:gd name="connsiteY126" fmla="*/ 464937 h 874716"/>
                <a:gd name="connsiteX127" fmla="*/ 2053469 w 6857455"/>
                <a:gd name="connsiteY127" fmla="*/ 487417 h 874716"/>
                <a:gd name="connsiteX128" fmla="*/ 2101477 w 6857455"/>
                <a:gd name="connsiteY128" fmla="*/ 481893 h 874716"/>
                <a:gd name="connsiteX129" fmla="*/ 2148722 w 6857455"/>
                <a:gd name="connsiteY129" fmla="*/ 467033 h 874716"/>
                <a:gd name="connsiteX130" fmla="*/ 2179011 w 6857455"/>
                <a:gd name="connsiteY130" fmla="*/ 452744 h 874716"/>
                <a:gd name="connsiteX131" fmla="*/ 2240165 w 6857455"/>
                <a:gd name="connsiteY131" fmla="*/ 442648 h 874716"/>
                <a:gd name="connsiteX132" fmla="*/ 2251404 w 6857455"/>
                <a:gd name="connsiteY132" fmla="*/ 444172 h 874716"/>
                <a:gd name="connsiteX133" fmla="*/ 2433912 w 6857455"/>
                <a:gd name="connsiteY133" fmla="*/ 456746 h 874716"/>
                <a:gd name="connsiteX134" fmla="*/ 2506302 w 6857455"/>
                <a:gd name="connsiteY134" fmla="*/ 476939 h 874716"/>
                <a:gd name="connsiteX135" fmla="*/ 2521735 w 6857455"/>
                <a:gd name="connsiteY135" fmla="*/ 479415 h 874716"/>
                <a:gd name="connsiteX136" fmla="*/ 2675854 w 6857455"/>
                <a:gd name="connsiteY136" fmla="*/ 502086 h 874716"/>
                <a:gd name="connsiteX137" fmla="*/ 2692998 w 6857455"/>
                <a:gd name="connsiteY137" fmla="*/ 503038 h 874716"/>
                <a:gd name="connsiteX138" fmla="*/ 2740816 w 6857455"/>
                <a:gd name="connsiteY138" fmla="*/ 499037 h 874716"/>
                <a:gd name="connsiteX139" fmla="*/ 2853596 w 6857455"/>
                <a:gd name="connsiteY139" fmla="*/ 540187 h 874716"/>
                <a:gd name="connsiteX140" fmla="*/ 2966565 w 6857455"/>
                <a:gd name="connsiteY140" fmla="*/ 554286 h 874716"/>
                <a:gd name="connsiteX141" fmla="*/ 3028671 w 6857455"/>
                <a:gd name="connsiteY141" fmla="*/ 554094 h 874716"/>
                <a:gd name="connsiteX142" fmla="*/ 3073059 w 6857455"/>
                <a:gd name="connsiteY142" fmla="*/ 564192 h 874716"/>
                <a:gd name="connsiteX143" fmla="*/ 3182219 w 6857455"/>
                <a:gd name="connsiteY143" fmla="*/ 594862 h 874716"/>
                <a:gd name="connsiteX144" fmla="*/ 3233656 w 6857455"/>
                <a:gd name="connsiteY144" fmla="*/ 599625 h 874716"/>
                <a:gd name="connsiteX145" fmla="*/ 3288332 w 6857455"/>
                <a:gd name="connsiteY145" fmla="*/ 609914 h 874716"/>
                <a:gd name="connsiteX146" fmla="*/ 3423591 w 6857455"/>
                <a:gd name="connsiteY146" fmla="*/ 656015 h 874716"/>
                <a:gd name="connsiteX147" fmla="*/ 3534084 w 6857455"/>
                <a:gd name="connsiteY147" fmla="*/ 653349 h 874716"/>
                <a:gd name="connsiteX148" fmla="*/ 3604571 w 6857455"/>
                <a:gd name="connsiteY148" fmla="*/ 653918 h 874716"/>
                <a:gd name="connsiteX149" fmla="*/ 3688586 w 6857455"/>
                <a:gd name="connsiteY149" fmla="*/ 669160 h 874716"/>
                <a:gd name="connsiteX150" fmla="*/ 3757358 w 6857455"/>
                <a:gd name="connsiteY150" fmla="*/ 691450 h 874716"/>
                <a:gd name="connsiteX151" fmla="*/ 3852421 w 6857455"/>
                <a:gd name="connsiteY151" fmla="*/ 709167 h 874716"/>
                <a:gd name="connsiteX152" fmla="*/ 3947104 w 6857455"/>
                <a:gd name="connsiteY152" fmla="*/ 743267 h 874716"/>
                <a:gd name="connsiteX153" fmla="*/ 4013208 w 6857455"/>
                <a:gd name="connsiteY153" fmla="*/ 769367 h 874716"/>
                <a:gd name="connsiteX154" fmla="*/ 4105222 w 6857455"/>
                <a:gd name="connsiteY154" fmla="*/ 792417 h 874716"/>
                <a:gd name="connsiteX155" fmla="*/ 4246006 w 6857455"/>
                <a:gd name="connsiteY155" fmla="*/ 808610 h 874716"/>
                <a:gd name="connsiteX156" fmla="*/ 4310779 w 6857455"/>
                <a:gd name="connsiteY156" fmla="*/ 810326 h 874716"/>
                <a:gd name="connsiteX157" fmla="*/ 4413272 w 6857455"/>
                <a:gd name="connsiteY157" fmla="*/ 848235 h 874716"/>
                <a:gd name="connsiteX158" fmla="*/ 4457087 w 6857455"/>
                <a:gd name="connsiteY158" fmla="*/ 866524 h 874716"/>
                <a:gd name="connsiteX159" fmla="*/ 4496523 w 6857455"/>
                <a:gd name="connsiteY159" fmla="*/ 851284 h 874716"/>
                <a:gd name="connsiteX160" fmla="*/ 4522050 w 6857455"/>
                <a:gd name="connsiteY160" fmla="*/ 833757 h 874716"/>
                <a:gd name="connsiteX161" fmla="*/ 4602824 w 6857455"/>
                <a:gd name="connsiteY161" fmla="*/ 848618 h 874716"/>
                <a:gd name="connsiteX162" fmla="*/ 4688553 w 6857455"/>
                <a:gd name="connsiteY162" fmla="*/ 864238 h 874716"/>
                <a:gd name="connsiteX163" fmla="*/ 4749895 w 6857455"/>
                <a:gd name="connsiteY163" fmla="*/ 874716 h 874716"/>
                <a:gd name="connsiteX164" fmla="*/ 4826480 w 6857455"/>
                <a:gd name="connsiteY164" fmla="*/ 866334 h 874716"/>
                <a:gd name="connsiteX165" fmla="*/ 4886870 w 6857455"/>
                <a:gd name="connsiteY165" fmla="*/ 862906 h 874716"/>
                <a:gd name="connsiteX166" fmla="*/ 4935639 w 6857455"/>
                <a:gd name="connsiteY166" fmla="*/ 853190 h 874716"/>
                <a:gd name="connsiteX167" fmla="*/ 4952784 w 6857455"/>
                <a:gd name="connsiteY167" fmla="*/ 847473 h 874716"/>
                <a:gd name="connsiteX168" fmla="*/ 5088617 w 6857455"/>
                <a:gd name="connsiteY168" fmla="*/ 802896 h 874716"/>
                <a:gd name="connsiteX169" fmla="*/ 5233781 w 6857455"/>
                <a:gd name="connsiteY169" fmla="*/ 767271 h 874716"/>
                <a:gd name="connsiteX170" fmla="*/ 5327893 w 6857455"/>
                <a:gd name="connsiteY170" fmla="*/ 789752 h 874716"/>
                <a:gd name="connsiteX171" fmla="*/ 5362946 w 6857455"/>
                <a:gd name="connsiteY171" fmla="*/ 789370 h 874716"/>
                <a:gd name="connsiteX172" fmla="*/ 5524115 w 6857455"/>
                <a:gd name="connsiteY172" fmla="*/ 794514 h 874716"/>
                <a:gd name="connsiteX173" fmla="*/ 5552500 w 6857455"/>
                <a:gd name="connsiteY173" fmla="*/ 800038 h 874716"/>
                <a:gd name="connsiteX174" fmla="*/ 5705857 w 6857455"/>
                <a:gd name="connsiteY174" fmla="*/ 777367 h 874716"/>
                <a:gd name="connsiteX175" fmla="*/ 5761485 w 6857455"/>
                <a:gd name="connsiteY175" fmla="*/ 773557 h 874716"/>
                <a:gd name="connsiteX176" fmla="*/ 5812731 w 6857455"/>
                <a:gd name="connsiteY176" fmla="*/ 767271 h 874716"/>
                <a:gd name="connsiteX177" fmla="*/ 5884361 w 6857455"/>
                <a:gd name="connsiteY177" fmla="*/ 765747 h 874716"/>
                <a:gd name="connsiteX178" fmla="*/ 5958660 w 6857455"/>
                <a:gd name="connsiteY178" fmla="*/ 768605 h 874716"/>
                <a:gd name="connsiteX179" fmla="*/ 6041528 w 6857455"/>
                <a:gd name="connsiteY179" fmla="*/ 768033 h 874716"/>
                <a:gd name="connsiteX180" fmla="*/ 6074297 w 6857455"/>
                <a:gd name="connsiteY180" fmla="*/ 763081 h 874716"/>
                <a:gd name="connsiteX181" fmla="*/ 6162880 w 6857455"/>
                <a:gd name="connsiteY181" fmla="*/ 766509 h 874716"/>
                <a:gd name="connsiteX182" fmla="*/ 6209364 w 6857455"/>
                <a:gd name="connsiteY182" fmla="*/ 760795 h 874716"/>
                <a:gd name="connsiteX183" fmla="*/ 6285948 w 6857455"/>
                <a:gd name="connsiteY183" fmla="*/ 759651 h 874716"/>
                <a:gd name="connsiteX184" fmla="*/ 6310905 w 6857455"/>
                <a:gd name="connsiteY184" fmla="*/ 758316 h 874716"/>
                <a:gd name="connsiteX185" fmla="*/ 6333194 w 6857455"/>
                <a:gd name="connsiteY185" fmla="*/ 757554 h 874716"/>
                <a:gd name="connsiteX186" fmla="*/ 6409586 w 6857455"/>
                <a:gd name="connsiteY186" fmla="*/ 773177 h 874716"/>
                <a:gd name="connsiteX187" fmla="*/ 6477407 w 6857455"/>
                <a:gd name="connsiteY187" fmla="*/ 774129 h 874716"/>
                <a:gd name="connsiteX188" fmla="*/ 6596283 w 6857455"/>
                <a:gd name="connsiteY188" fmla="*/ 786703 h 874716"/>
                <a:gd name="connsiteX189" fmla="*/ 6622573 w 6857455"/>
                <a:gd name="connsiteY189" fmla="*/ 782321 h 874716"/>
                <a:gd name="connsiteX190" fmla="*/ 6704872 w 6857455"/>
                <a:gd name="connsiteY190" fmla="*/ 780607 h 874716"/>
                <a:gd name="connsiteX191" fmla="*/ 6751738 w 6857455"/>
                <a:gd name="connsiteY191" fmla="*/ 779273 h 874716"/>
                <a:gd name="connsiteX192" fmla="*/ 6809650 w 6857455"/>
                <a:gd name="connsiteY192" fmla="*/ 788417 h 874716"/>
                <a:gd name="connsiteX193" fmla="*/ 6832976 w 6857455"/>
                <a:gd name="connsiteY193" fmla="*/ 800428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6857455" h="874716">
                  <a:moveTo>
                    <a:pt x="6857455" y="804643"/>
                  </a:moveTo>
                  <a:lnTo>
                    <a:pt x="6857455" y="562246"/>
                  </a:lnTo>
                  <a:lnTo>
                    <a:pt x="6829178" y="551284"/>
                  </a:lnTo>
                  <a:cubicBezTo>
                    <a:pt x="6805745" y="539044"/>
                    <a:pt x="6784885" y="521708"/>
                    <a:pt x="6766024" y="500372"/>
                  </a:cubicBezTo>
                  <a:cubicBezTo>
                    <a:pt x="6755166" y="488179"/>
                    <a:pt x="6746784" y="486845"/>
                    <a:pt x="6734971" y="500944"/>
                  </a:cubicBezTo>
                  <a:cubicBezTo>
                    <a:pt x="6721257" y="517326"/>
                    <a:pt x="6701634" y="510850"/>
                    <a:pt x="6683915" y="507040"/>
                  </a:cubicBezTo>
                  <a:cubicBezTo>
                    <a:pt x="6665629" y="503230"/>
                    <a:pt x="6647148" y="499228"/>
                    <a:pt x="6628860" y="495418"/>
                  </a:cubicBezTo>
                  <a:cubicBezTo>
                    <a:pt x="6615335" y="492752"/>
                    <a:pt x="6601999" y="490466"/>
                    <a:pt x="6588662" y="487227"/>
                  </a:cubicBezTo>
                  <a:cubicBezTo>
                    <a:pt x="6547133" y="477129"/>
                    <a:pt x="6509794" y="480177"/>
                    <a:pt x="6476074" y="511230"/>
                  </a:cubicBezTo>
                  <a:cubicBezTo>
                    <a:pt x="6450356" y="535043"/>
                    <a:pt x="6417399" y="542093"/>
                    <a:pt x="6382345" y="534853"/>
                  </a:cubicBezTo>
                  <a:cubicBezTo>
                    <a:pt x="6377963" y="533901"/>
                    <a:pt x="6372439" y="530091"/>
                    <a:pt x="6369391" y="531615"/>
                  </a:cubicBezTo>
                  <a:cubicBezTo>
                    <a:pt x="6323479" y="553904"/>
                    <a:pt x="6287092" y="514658"/>
                    <a:pt x="6244799" y="512182"/>
                  </a:cubicBezTo>
                  <a:cubicBezTo>
                    <a:pt x="6226130" y="511040"/>
                    <a:pt x="6207079" y="496942"/>
                    <a:pt x="6190315" y="485703"/>
                  </a:cubicBezTo>
                  <a:cubicBezTo>
                    <a:pt x="6167262" y="470271"/>
                    <a:pt x="6146687" y="455412"/>
                    <a:pt x="6115446" y="462270"/>
                  </a:cubicBezTo>
                  <a:cubicBezTo>
                    <a:pt x="6084203" y="469319"/>
                    <a:pt x="6055627" y="456364"/>
                    <a:pt x="6032194" y="434266"/>
                  </a:cubicBezTo>
                  <a:cubicBezTo>
                    <a:pt x="6014287" y="417501"/>
                    <a:pt x="5994665" y="415977"/>
                    <a:pt x="5971042" y="420738"/>
                  </a:cubicBezTo>
                  <a:cubicBezTo>
                    <a:pt x="5941513" y="426645"/>
                    <a:pt x="5910842" y="427027"/>
                    <a:pt x="5880933" y="430646"/>
                  </a:cubicBezTo>
                  <a:cubicBezTo>
                    <a:pt x="5874454" y="431408"/>
                    <a:pt x="5866265" y="434076"/>
                    <a:pt x="5862452" y="438648"/>
                  </a:cubicBezTo>
                  <a:cubicBezTo>
                    <a:pt x="5815779" y="495418"/>
                    <a:pt x="5750055" y="495990"/>
                    <a:pt x="5685283" y="498658"/>
                  </a:cubicBezTo>
                  <a:cubicBezTo>
                    <a:pt x="5646039" y="500372"/>
                    <a:pt x="5606604" y="500372"/>
                    <a:pt x="5567169" y="499420"/>
                  </a:cubicBezTo>
                  <a:cubicBezTo>
                    <a:pt x="5553832" y="499228"/>
                    <a:pt x="5539736" y="496180"/>
                    <a:pt x="5527923" y="490466"/>
                  </a:cubicBezTo>
                  <a:cubicBezTo>
                    <a:pt x="5503348" y="478463"/>
                    <a:pt x="5480680" y="462843"/>
                    <a:pt x="5456292" y="450650"/>
                  </a:cubicBezTo>
                  <a:cubicBezTo>
                    <a:pt x="5447151" y="445886"/>
                    <a:pt x="5435338" y="445696"/>
                    <a:pt x="5424670" y="444934"/>
                  </a:cubicBezTo>
                  <a:cubicBezTo>
                    <a:pt x="5405809" y="443410"/>
                    <a:pt x="5384854" y="447982"/>
                    <a:pt x="5368662" y="441124"/>
                  </a:cubicBezTo>
                  <a:cubicBezTo>
                    <a:pt x="5326559" y="423407"/>
                    <a:pt x="5287123" y="427407"/>
                    <a:pt x="5247118" y="444934"/>
                  </a:cubicBezTo>
                  <a:cubicBezTo>
                    <a:pt x="5191108" y="469509"/>
                    <a:pt x="5138148" y="467605"/>
                    <a:pt x="5088617" y="428742"/>
                  </a:cubicBezTo>
                  <a:cubicBezTo>
                    <a:pt x="5066328" y="411215"/>
                    <a:pt x="5044609" y="419596"/>
                    <a:pt x="5025750" y="433694"/>
                  </a:cubicBezTo>
                  <a:cubicBezTo>
                    <a:pt x="5004032" y="450078"/>
                    <a:pt x="4982885" y="454268"/>
                    <a:pt x="4957930" y="442268"/>
                  </a:cubicBezTo>
                  <a:cubicBezTo>
                    <a:pt x="4952404" y="439600"/>
                    <a:pt x="4944594" y="440933"/>
                    <a:pt x="4938116" y="441886"/>
                  </a:cubicBezTo>
                  <a:cubicBezTo>
                    <a:pt x="4901158" y="446648"/>
                    <a:pt x="4864009" y="454650"/>
                    <a:pt x="4833910" y="421693"/>
                  </a:cubicBezTo>
                  <a:cubicBezTo>
                    <a:pt x="4828004" y="415214"/>
                    <a:pt x="4818097" y="412549"/>
                    <a:pt x="4810095" y="408167"/>
                  </a:cubicBezTo>
                  <a:cubicBezTo>
                    <a:pt x="4776566" y="390258"/>
                    <a:pt x="4777900" y="391974"/>
                    <a:pt x="4747991" y="413691"/>
                  </a:cubicBezTo>
                  <a:cubicBezTo>
                    <a:pt x="4732369" y="425121"/>
                    <a:pt x="4710842" y="436742"/>
                    <a:pt x="4692745" y="435790"/>
                  </a:cubicBezTo>
                  <a:cubicBezTo>
                    <a:pt x="4583584" y="430075"/>
                    <a:pt x="4479758" y="457508"/>
                    <a:pt x="4375933" y="483417"/>
                  </a:cubicBezTo>
                  <a:cubicBezTo>
                    <a:pt x="4311923" y="499420"/>
                    <a:pt x="4249436" y="500372"/>
                    <a:pt x="4185426" y="484179"/>
                  </a:cubicBezTo>
                  <a:cubicBezTo>
                    <a:pt x="4139133" y="472367"/>
                    <a:pt x="4095315" y="491800"/>
                    <a:pt x="4052072" y="505134"/>
                  </a:cubicBezTo>
                  <a:cubicBezTo>
                    <a:pt x="4043117" y="507799"/>
                    <a:pt x="4034735" y="518278"/>
                    <a:pt x="4029973" y="527233"/>
                  </a:cubicBezTo>
                  <a:cubicBezTo>
                    <a:pt x="4012826" y="558858"/>
                    <a:pt x="3984441" y="563810"/>
                    <a:pt x="3948626" y="550666"/>
                  </a:cubicBezTo>
                  <a:cubicBezTo>
                    <a:pt x="3920241" y="540377"/>
                    <a:pt x="3894332" y="526661"/>
                    <a:pt x="3871280" y="502275"/>
                  </a:cubicBezTo>
                  <a:cubicBezTo>
                    <a:pt x="3844229" y="473701"/>
                    <a:pt x="3816224" y="441124"/>
                    <a:pt x="3774312" y="429122"/>
                  </a:cubicBezTo>
                  <a:cubicBezTo>
                    <a:pt x="3756214" y="423979"/>
                    <a:pt x="3740593" y="423217"/>
                    <a:pt x="3721543" y="428552"/>
                  </a:cubicBezTo>
                  <a:cubicBezTo>
                    <a:pt x="3684583" y="438837"/>
                    <a:pt x="3647436" y="446078"/>
                    <a:pt x="3612763" y="414263"/>
                  </a:cubicBezTo>
                  <a:cubicBezTo>
                    <a:pt x="3593712" y="396736"/>
                    <a:pt x="3567994" y="385496"/>
                    <a:pt x="3537323" y="389878"/>
                  </a:cubicBezTo>
                  <a:cubicBezTo>
                    <a:pt x="3499031" y="395402"/>
                    <a:pt x="3464168" y="381496"/>
                    <a:pt x="3431593" y="360921"/>
                  </a:cubicBezTo>
                  <a:cubicBezTo>
                    <a:pt x="3419971" y="353491"/>
                    <a:pt x="3405682" y="349301"/>
                    <a:pt x="3392158" y="345681"/>
                  </a:cubicBezTo>
                  <a:cubicBezTo>
                    <a:pt x="3360915" y="337298"/>
                    <a:pt x="3329480" y="329868"/>
                    <a:pt x="3297856" y="323010"/>
                  </a:cubicBezTo>
                  <a:cubicBezTo>
                    <a:pt x="3271948" y="317296"/>
                    <a:pt x="3245849" y="313104"/>
                    <a:pt x="3219748" y="308151"/>
                  </a:cubicBezTo>
                  <a:cubicBezTo>
                    <a:pt x="3191173" y="302817"/>
                    <a:pt x="3168502" y="290433"/>
                    <a:pt x="3156692" y="261668"/>
                  </a:cubicBezTo>
                  <a:cubicBezTo>
                    <a:pt x="3152882" y="252524"/>
                    <a:pt x="3143737" y="245283"/>
                    <a:pt x="3136497" y="237663"/>
                  </a:cubicBezTo>
                  <a:cubicBezTo>
                    <a:pt x="3131355" y="232139"/>
                    <a:pt x="3124495" y="227947"/>
                    <a:pt x="3119733" y="222233"/>
                  </a:cubicBezTo>
                  <a:cubicBezTo>
                    <a:pt x="3094776" y="192132"/>
                    <a:pt x="3070201" y="161843"/>
                    <a:pt x="3045436" y="131742"/>
                  </a:cubicBezTo>
                  <a:cubicBezTo>
                    <a:pt x="3042958" y="128884"/>
                    <a:pt x="3040292" y="125455"/>
                    <a:pt x="3037054" y="124121"/>
                  </a:cubicBezTo>
                  <a:cubicBezTo>
                    <a:pt x="3003525" y="110215"/>
                    <a:pt x="2969614" y="97070"/>
                    <a:pt x="2936466" y="82400"/>
                  </a:cubicBezTo>
                  <a:cubicBezTo>
                    <a:pt x="2923702" y="76686"/>
                    <a:pt x="2910558" y="69637"/>
                    <a:pt x="2901031" y="59731"/>
                  </a:cubicBezTo>
                  <a:cubicBezTo>
                    <a:pt x="2879314" y="37250"/>
                    <a:pt x="2859502" y="12866"/>
                    <a:pt x="2828259" y="3149"/>
                  </a:cubicBezTo>
                  <a:cubicBezTo>
                    <a:pt x="2819114" y="293"/>
                    <a:pt x="2808256" y="-1231"/>
                    <a:pt x="2799492" y="1245"/>
                  </a:cubicBezTo>
                  <a:cubicBezTo>
                    <a:pt x="2763867" y="11532"/>
                    <a:pt x="2729005" y="24296"/>
                    <a:pt x="2693570" y="35154"/>
                  </a:cubicBezTo>
                  <a:cubicBezTo>
                    <a:pt x="2671092" y="41823"/>
                    <a:pt x="2650707" y="49825"/>
                    <a:pt x="2639847" y="73448"/>
                  </a:cubicBezTo>
                  <a:cubicBezTo>
                    <a:pt x="2636801" y="80114"/>
                    <a:pt x="2628226" y="87354"/>
                    <a:pt x="2621178" y="88688"/>
                  </a:cubicBezTo>
                  <a:cubicBezTo>
                    <a:pt x="2575839" y="97260"/>
                    <a:pt x="2531069" y="101451"/>
                    <a:pt x="2489348" y="72304"/>
                  </a:cubicBezTo>
                  <a:cubicBezTo>
                    <a:pt x="2480585" y="66017"/>
                    <a:pt x="2464201" y="66017"/>
                    <a:pt x="2452580" y="68683"/>
                  </a:cubicBezTo>
                  <a:cubicBezTo>
                    <a:pt x="2407811" y="78590"/>
                    <a:pt x="2365328" y="82020"/>
                    <a:pt x="2326464" y="50395"/>
                  </a:cubicBezTo>
                  <a:cubicBezTo>
                    <a:pt x="2321892" y="46585"/>
                    <a:pt x="2307224" y="50015"/>
                    <a:pt x="2300365" y="54777"/>
                  </a:cubicBezTo>
                  <a:cubicBezTo>
                    <a:pt x="2234259" y="101261"/>
                    <a:pt x="2198064" y="102405"/>
                    <a:pt x="2130434" y="58397"/>
                  </a:cubicBezTo>
                  <a:cubicBezTo>
                    <a:pt x="2126052" y="55539"/>
                    <a:pt x="2120337" y="52301"/>
                    <a:pt x="2118621" y="47919"/>
                  </a:cubicBezTo>
                  <a:cubicBezTo>
                    <a:pt x="2107001" y="19914"/>
                    <a:pt x="2082236" y="19152"/>
                    <a:pt x="2057659" y="16866"/>
                  </a:cubicBezTo>
                  <a:cubicBezTo>
                    <a:pt x="2030608" y="14390"/>
                    <a:pt x="2003555" y="11152"/>
                    <a:pt x="1976314" y="8865"/>
                  </a:cubicBezTo>
                  <a:cubicBezTo>
                    <a:pt x="1971550" y="8483"/>
                    <a:pt x="1966216" y="10007"/>
                    <a:pt x="1961454" y="11724"/>
                  </a:cubicBezTo>
                  <a:cubicBezTo>
                    <a:pt x="1943165" y="18010"/>
                    <a:pt x="1925449" y="27154"/>
                    <a:pt x="1906588" y="30964"/>
                  </a:cubicBezTo>
                  <a:cubicBezTo>
                    <a:pt x="1865821" y="39156"/>
                    <a:pt x="1826385" y="55539"/>
                    <a:pt x="1783330" y="48871"/>
                  </a:cubicBezTo>
                  <a:cubicBezTo>
                    <a:pt x="1775902" y="47729"/>
                    <a:pt x="1767327" y="53253"/>
                    <a:pt x="1759327" y="55349"/>
                  </a:cubicBezTo>
                  <a:cubicBezTo>
                    <a:pt x="1744849" y="58969"/>
                    <a:pt x="1730750" y="64111"/>
                    <a:pt x="1716082" y="65445"/>
                  </a:cubicBezTo>
                  <a:cubicBezTo>
                    <a:pt x="1677218" y="68875"/>
                    <a:pt x="1637975" y="71924"/>
                    <a:pt x="1598920" y="72114"/>
                  </a:cubicBezTo>
                  <a:cubicBezTo>
                    <a:pt x="1580061" y="72304"/>
                    <a:pt x="1561201" y="65065"/>
                    <a:pt x="1542150" y="62207"/>
                  </a:cubicBezTo>
                  <a:cubicBezTo>
                    <a:pt x="1533578" y="60873"/>
                    <a:pt x="1519669" y="58587"/>
                    <a:pt x="1516813" y="62779"/>
                  </a:cubicBezTo>
                  <a:cubicBezTo>
                    <a:pt x="1494714" y="94592"/>
                    <a:pt x="1463661" y="88496"/>
                    <a:pt x="1432228" y="88116"/>
                  </a:cubicBezTo>
                  <a:cubicBezTo>
                    <a:pt x="1362884" y="87354"/>
                    <a:pt x="1295826" y="60493"/>
                    <a:pt x="1224765" y="71924"/>
                  </a:cubicBezTo>
                  <a:cubicBezTo>
                    <a:pt x="1204191" y="75162"/>
                    <a:pt x="1181330" y="62397"/>
                    <a:pt x="1159231" y="58207"/>
                  </a:cubicBezTo>
                  <a:cubicBezTo>
                    <a:pt x="1147801" y="56111"/>
                    <a:pt x="1135228" y="53633"/>
                    <a:pt x="1124370" y="56301"/>
                  </a:cubicBezTo>
                  <a:cubicBezTo>
                    <a:pt x="1107605" y="60493"/>
                    <a:pt x="1091411" y="68113"/>
                    <a:pt x="1075600" y="75542"/>
                  </a:cubicBezTo>
                  <a:cubicBezTo>
                    <a:pt x="1046261" y="89258"/>
                    <a:pt x="1016162" y="89258"/>
                    <a:pt x="986633" y="79162"/>
                  </a:cubicBezTo>
                  <a:cubicBezTo>
                    <a:pt x="944722" y="64873"/>
                    <a:pt x="903193" y="64873"/>
                    <a:pt x="861089" y="76304"/>
                  </a:cubicBezTo>
                  <a:cubicBezTo>
                    <a:pt x="826990" y="85638"/>
                    <a:pt x="791935" y="92116"/>
                    <a:pt x="759168" y="104689"/>
                  </a:cubicBezTo>
                  <a:cubicBezTo>
                    <a:pt x="744689" y="110215"/>
                    <a:pt x="732497" y="126597"/>
                    <a:pt x="723735" y="140696"/>
                  </a:cubicBezTo>
                  <a:cubicBezTo>
                    <a:pt x="706018" y="169271"/>
                    <a:pt x="674013" y="169081"/>
                    <a:pt x="647532" y="147934"/>
                  </a:cubicBezTo>
                  <a:cubicBezTo>
                    <a:pt x="619717" y="125645"/>
                    <a:pt x="584664" y="112501"/>
                    <a:pt x="552659" y="95926"/>
                  </a:cubicBezTo>
                  <a:cubicBezTo>
                    <a:pt x="549993" y="94592"/>
                    <a:pt x="545039" y="96116"/>
                    <a:pt x="541800" y="97640"/>
                  </a:cubicBezTo>
                  <a:cubicBezTo>
                    <a:pt x="488649" y="122407"/>
                    <a:pt x="433593" y="126979"/>
                    <a:pt x="375107" y="123169"/>
                  </a:cubicBezTo>
                  <a:cubicBezTo>
                    <a:pt x="341960" y="121073"/>
                    <a:pt x="307289" y="137076"/>
                    <a:pt x="273567" y="145458"/>
                  </a:cubicBezTo>
                  <a:cubicBezTo>
                    <a:pt x="269757" y="146410"/>
                    <a:pt x="266519" y="151174"/>
                    <a:pt x="264043" y="154792"/>
                  </a:cubicBezTo>
                  <a:cubicBezTo>
                    <a:pt x="240228" y="190800"/>
                    <a:pt x="208223" y="200706"/>
                    <a:pt x="169360" y="177273"/>
                  </a:cubicBezTo>
                  <a:cubicBezTo>
                    <a:pt x="143643" y="161651"/>
                    <a:pt x="118114" y="158032"/>
                    <a:pt x="89347" y="157460"/>
                  </a:cubicBezTo>
                  <a:cubicBezTo>
                    <a:pt x="71059" y="157078"/>
                    <a:pt x="52962" y="147934"/>
                    <a:pt x="34291" y="145268"/>
                  </a:cubicBezTo>
                  <a:lnTo>
                    <a:pt x="0" y="142056"/>
                  </a:lnTo>
                  <a:lnTo>
                    <a:pt x="0" y="849556"/>
                  </a:lnTo>
                  <a:lnTo>
                    <a:pt x="60652" y="844783"/>
                  </a:lnTo>
                  <a:cubicBezTo>
                    <a:pt x="80251" y="839473"/>
                    <a:pt x="99446" y="832043"/>
                    <a:pt x="119068" y="827281"/>
                  </a:cubicBezTo>
                  <a:cubicBezTo>
                    <a:pt x="137355" y="822899"/>
                    <a:pt x="154501" y="812802"/>
                    <a:pt x="171840" y="804420"/>
                  </a:cubicBezTo>
                  <a:cubicBezTo>
                    <a:pt x="204985" y="788417"/>
                    <a:pt x="240420" y="798514"/>
                    <a:pt x="274329" y="794324"/>
                  </a:cubicBezTo>
                  <a:cubicBezTo>
                    <a:pt x="285188" y="792990"/>
                    <a:pt x="296046" y="791466"/>
                    <a:pt x="306715" y="788798"/>
                  </a:cubicBezTo>
                  <a:cubicBezTo>
                    <a:pt x="335864" y="781749"/>
                    <a:pt x="365583" y="775653"/>
                    <a:pt x="393967" y="765937"/>
                  </a:cubicBezTo>
                  <a:cubicBezTo>
                    <a:pt x="426165" y="755078"/>
                    <a:pt x="457028" y="740600"/>
                    <a:pt x="493793" y="725549"/>
                  </a:cubicBezTo>
                  <a:cubicBezTo>
                    <a:pt x="506557" y="729360"/>
                    <a:pt x="526180" y="739648"/>
                    <a:pt x="546373" y="740600"/>
                  </a:cubicBezTo>
                  <a:cubicBezTo>
                    <a:pt x="611337" y="743838"/>
                    <a:pt x="672107" y="726121"/>
                    <a:pt x="730211" y="698116"/>
                  </a:cubicBezTo>
                  <a:cubicBezTo>
                    <a:pt x="747927" y="689734"/>
                    <a:pt x="766980" y="684210"/>
                    <a:pt x="784889" y="676018"/>
                  </a:cubicBezTo>
                  <a:cubicBezTo>
                    <a:pt x="791173" y="673161"/>
                    <a:pt x="799365" y="667065"/>
                    <a:pt x="800509" y="661349"/>
                  </a:cubicBezTo>
                  <a:cubicBezTo>
                    <a:pt x="807175" y="628201"/>
                    <a:pt x="831942" y="628772"/>
                    <a:pt x="857661" y="626868"/>
                  </a:cubicBezTo>
                  <a:cubicBezTo>
                    <a:pt x="888332" y="624582"/>
                    <a:pt x="918621" y="619248"/>
                    <a:pt x="949102" y="614676"/>
                  </a:cubicBezTo>
                  <a:cubicBezTo>
                    <a:pt x="953104" y="614104"/>
                    <a:pt x="956722" y="610104"/>
                    <a:pt x="960342" y="607435"/>
                  </a:cubicBezTo>
                  <a:cubicBezTo>
                    <a:pt x="965867" y="603435"/>
                    <a:pt x="971011" y="597339"/>
                    <a:pt x="977109" y="595815"/>
                  </a:cubicBezTo>
                  <a:cubicBezTo>
                    <a:pt x="1008350" y="588385"/>
                    <a:pt x="1039783" y="582099"/>
                    <a:pt x="1071218" y="575240"/>
                  </a:cubicBezTo>
                  <a:cubicBezTo>
                    <a:pt x="1078266" y="573716"/>
                    <a:pt x="1085505" y="571812"/>
                    <a:pt x="1091983" y="568764"/>
                  </a:cubicBezTo>
                  <a:cubicBezTo>
                    <a:pt x="1098079" y="565906"/>
                    <a:pt x="1103223" y="560952"/>
                    <a:pt x="1109321" y="557904"/>
                  </a:cubicBezTo>
                  <a:cubicBezTo>
                    <a:pt x="1125892" y="549714"/>
                    <a:pt x="1142851" y="542093"/>
                    <a:pt x="1162279" y="532949"/>
                  </a:cubicBezTo>
                  <a:cubicBezTo>
                    <a:pt x="1173138" y="550094"/>
                    <a:pt x="1187810" y="540377"/>
                    <a:pt x="1206097" y="532187"/>
                  </a:cubicBezTo>
                  <a:cubicBezTo>
                    <a:pt x="1224765" y="523805"/>
                    <a:pt x="1246292" y="521137"/>
                    <a:pt x="1266867" y="518088"/>
                  </a:cubicBezTo>
                  <a:cubicBezTo>
                    <a:pt x="1304588" y="512564"/>
                    <a:pt x="1342499" y="509134"/>
                    <a:pt x="1380219" y="504182"/>
                  </a:cubicBezTo>
                  <a:cubicBezTo>
                    <a:pt x="1388221" y="503038"/>
                    <a:pt x="1397365" y="500944"/>
                    <a:pt x="1403461" y="496180"/>
                  </a:cubicBezTo>
                  <a:cubicBezTo>
                    <a:pt x="1445181" y="464175"/>
                    <a:pt x="1495858" y="455222"/>
                    <a:pt x="1544054" y="458268"/>
                  </a:cubicBezTo>
                  <a:cubicBezTo>
                    <a:pt x="1581965" y="460557"/>
                    <a:pt x="1619114" y="462270"/>
                    <a:pt x="1656644" y="459032"/>
                  </a:cubicBezTo>
                  <a:cubicBezTo>
                    <a:pt x="1659502" y="458841"/>
                    <a:pt x="1663312" y="459223"/>
                    <a:pt x="1665406" y="460747"/>
                  </a:cubicBezTo>
                  <a:cubicBezTo>
                    <a:pt x="1678360" y="470843"/>
                    <a:pt x="1691887" y="471605"/>
                    <a:pt x="1708461" y="473318"/>
                  </a:cubicBezTo>
                  <a:cubicBezTo>
                    <a:pt x="1731894" y="475797"/>
                    <a:pt x="1753421" y="474081"/>
                    <a:pt x="1775140" y="469891"/>
                  </a:cubicBezTo>
                  <a:cubicBezTo>
                    <a:pt x="1790952" y="466843"/>
                    <a:pt x="1806953" y="460557"/>
                    <a:pt x="1821051" y="452554"/>
                  </a:cubicBezTo>
                  <a:cubicBezTo>
                    <a:pt x="1840672" y="441314"/>
                    <a:pt x="1859535" y="436934"/>
                    <a:pt x="1878203" y="451792"/>
                  </a:cubicBezTo>
                  <a:cubicBezTo>
                    <a:pt x="1898396" y="467605"/>
                    <a:pt x="1921257" y="462081"/>
                    <a:pt x="1943547" y="462651"/>
                  </a:cubicBezTo>
                  <a:cubicBezTo>
                    <a:pt x="1953262" y="462843"/>
                    <a:pt x="1963550" y="462461"/>
                    <a:pt x="1972884" y="464937"/>
                  </a:cubicBezTo>
                  <a:cubicBezTo>
                    <a:pt x="1999935" y="471987"/>
                    <a:pt x="2026036" y="482655"/>
                    <a:pt x="2053469" y="487417"/>
                  </a:cubicBezTo>
                  <a:cubicBezTo>
                    <a:pt x="2068710" y="490084"/>
                    <a:pt x="2085664" y="485321"/>
                    <a:pt x="2101477" y="481893"/>
                  </a:cubicBezTo>
                  <a:cubicBezTo>
                    <a:pt x="2117479" y="478273"/>
                    <a:pt x="2133290" y="472749"/>
                    <a:pt x="2148722" y="467033"/>
                  </a:cubicBezTo>
                  <a:cubicBezTo>
                    <a:pt x="2159199" y="463223"/>
                    <a:pt x="2170629" y="459603"/>
                    <a:pt x="2179011" y="452744"/>
                  </a:cubicBezTo>
                  <a:cubicBezTo>
                    <a:pt x="2198064" y="437124"/>
                    <a:pt x="2217685" y="434455"/>
                    <a:pt x="2240165" y="442648"/>
                  </a:cubicBezTo>
                  <a:cubicBezTo>
                    <a:pt x="2243593" y="443982"/>
                    <a:pt x="2247594" y="443982"/>
                    <a:pt x="2251404" y="444172"/>
                  </a:cubicBezTo>
                  <a:cubicBezTo>
                    <a:pt x="2312370" y="448172"/>
                    <a:pt x="2373330" y="450650"/>
                    <a:pt x="2433912" y="456746"/>
                  </a:cubicBezTo>
                  <a:cubicBezTo>
                    <a:pt x="2458485" y="459223"/>
                    <a:pt x="2482107" y="470081"/>
                    <a:pt x="2506302" y="476939"/>
                  </a:cubicBezTo>
                  <a:cubicBezTo>
                    <a:pt x="2511256" y="478273"/>
                    <a:pt x="2516783" y="480369"/>
                    <a:pt x="2521735" y="479415"/>
                  </a:cubicBezTo>
                  <a:cubicBezTo>
                    <a:pt x="2575647" y="469891"/>
                    <a:pt x="2626132" y="483797"/>
                    <a:pt x="2675854" y="502086"/>
                  </a:cubicBezTo>
                  <a:cubicBezTo>
                    <a:pt x="2680996" y="503992"/>
                    <a:pt x="2687282" y="503419"/>
                    <a:pt x="2692998" y="503038"/>
                  </a:cubicBezTo>
                  <a:cubicBezTo>
                    <a:pt x="2709003" y="501706"/>
                    <a:pt x="2726337" y="495038"/>
                    <a:pt x="2740816" y="499037"/>
                  </a:cubicBezTo>
                  <a:cubicBezTo>
                    <a:pt x="2779297" y="510088"/>
                    <a:pt x="2817398" y="523423"/>
                    <a:pt x="2853596" y="540187"/>
                  </a:cubicBezTo>
                  <a:cubicBezTo>
                    <a:pt x="2890365" y="557142"/>
                    <a:pt x="2924464" y="571430"/>
                    <a:pt x="2966565" y="554286"/>
                  </a:cubicBezTo>
                  <a:cubicBezTo>
                    <a:pt x="2984472" y="547045"/>
                    <a:pt x="3008095" y="552190"/>
                    <a:pt x="3028671" y="554094"/>
                  </a:cubicBezTo>
                  <a:cubicBezTo>
                    <a:pt x="3043720" y="555618"/>
                    <a:pt x="3058198" y="564192"/>
                    <a:pt x="3073059" y="564192"/>
                  </a:cubicBezTo>
                  <a:cubicBezTo>
                    <a:pt x="3112686" y="564192"/>
                    <a:pt x="3147927" y="574288"/>
                    <a:pt x="3182219" y="594862"/>
                  </a:cubicBezTo>
                  <a:cubicBezTo>
                    <a:pt x="3195557" y="602863"/>
                    <a:pt x="3216322" y="597529"/>
                    <a:pt x="3233656" y="599625"/>
                  </a:cubicBezTo>
                  <a:cubicBezTo>
                    <a:pt x="3251947" y="602101"/>
                    <a:pt x="3270804" y="604387"/>
                    <a:pt x="3288332" y="609914"/>
                  </a:cubicBezTo>
                  <a:cubicBezTo>
                    <a:pt x="3333672" y="624392"/>
                    <a:pt x="3378441" y="640774"/>
                    <a:pt x="3423591" y="656015"/>
                  </a:cubicBezTo>
                  <a:cubicBezTo>
                    <a:pt x="3460738" y="668590"/>
                    <a:pt x="3497317" y="658683"/>
                    <a:pt x="3534084" y="653349"/>
                  </a:cubicBezTo>
                  <a:cubicBezTo>
                    <a:pt x="3557137" y="649919"/>
                    <a:pt x="3578662" y="641727"/>
                    <a:pt x="3604571" y="653918"/>
                  </a:cubicBezTo>
                  <a:cubicBezTo>
                    <a:pt x="3629338" y="665541"/>
                    <a:pt x="3660771" y="662873"/>
                    <a:pt x="3688586" y="669160"/>
                  </a:cubicBezTo>
                  <a:cubicBezTo>
                    <a:pt x="3712020" y="674494"/>
                    <a:pt x="3734687" y="683068"/>
                    <a:pt x="3757358" y="691450"/>
                  </a:cubicBezTo>
                  <a:cubicBezTo>
                    <a:pt x="3788221" y="702881"/>
                    <a:pt x="3818700" y="714881"/>
                    <a:pt x="3852421" y="709167"/>
                  </a:cubicBezTo>
                  <a:cubicBezTo>
                    <a:pt x="3890714" y="702689"/>
                    <a:pt x="3917001" y="727073"/>
                    <a:pt x="3947104" y="743267"/>
                  </a:cubicBezTo>
                  <a:cubicBezTo>
                    <a:pt x="3967869" y="754316"/>
                    <a:pt x="3990538" y="762509"/>
                    <a:pt x="4013208" y="769367"/>
                  </a:cubicBezTo>
                  <a:cubicBezTo>
                    <a:pt x="4043497" y="778321"/>
                    <a:pt x="4074740" y="783655"/>
                    <a:pt x="4105222" y="792417"/>
                  </a:cubicBezTo>
                  <a:cubicBezTo>
                    <a:pt x="4151325" y="805561"/>
                    <a:pt x="4198001" y="815850"/>
                    <a:pt x="4246006" y="808610"/>
                  </a:cubicBezTo>
                  <a:cubicBezTo>
                    <a:pt x="4268105" y="805372"/>
                    <a:pt x="4288682" y="805561"/>
                    <a:pt x="4310779" y="810326"/>
                  </a:cubicBezTo>
                  <a:cubicBezTo>
                    <a:pt x="4346974" y="818136"/>
                    <a:pt x="4384123" y="819089"/>
                    <a:pt x="4413272" y="848235"/>
                  </a:cubicBezTo>
                  <a:cubicBezTo>
                    <a:pt x="4423558" y="858524"/>
                    <a:pt x="4442037" y="861190"/>
                    <a:pt x="4457087" y="866524"/>
                  </a:cubicBezTo>
                  <a:cubicBezTo>
                    <a:pt x="4474424" y="872812"/>
                    <a:pt x="4487186" y="869572"/>
                    <a:pt x="4496523" y="851284"/>
                  </a:cubicBezTo>
                  <a:cubicBezTo>
                    <a:pt x="4500713" y="843093"/>
                    <a:pt x="4512715" y="835091"/>
                    <a:pt x="4522050" y="833757"/>
                  </a:cubicBezTo>
                  <a:cubicBezTo>
                    <a:pt x="4550055" y="829757"/>
                    <a:pt x="4575773" y="835663"/>
                    <a:pt x="4602824" y="848618"/>
                  </a:cubicBezTo>
                  <a:cubicBezTo>
                    <a:pt x="4628161" y="860810"/>
                    <a:pt x="4659786" y="859476"/>
                    <a:pt x="4688553" y="864238"/>
                  </a:cubicBezTo>
                  <a:cubicBezTo>
                    <a:pt x="4708936" y="867668"/>
                    <a:pt x="4729321" y="874716"/>
                    <a:pt x="4749895" y="874716"/>
                  </a:cubicBezTo>
                  <a:cubicBezTo>
                    <a:pt x="4775424" y="874716"/>
                    <a:pt x="4800761" y="868620"/>
                    <a:pt x="4826480" y="866334"/>
                  </a:cubicBezTo>
                  <a:cubicBezTo>
                    <a:pt x="4846482" y="864430"/>
                    <a:pt x="4866867" y="865192"/>
                    <a:pt x="4886870" y="862906"/>
                  </a:cubicBezTo>
                  <a:cubicBezTo>
                    <a:pt x="4903254" y="861190"/>
                    <a:pt x="4919447" y="856810"/>
                    <a:pt x="4935639" y="853190"/>
                  </a:cubicBezTo>
                  <a:cubicBezTo>
                    <a:pt x="4941546" y="851856"/>
                    <a:pt x="4947452" y="846711"/>
                    <a:pt x="4952784" y="847473"/>
                  </a:cubicBezTo>
                  <a:cubicBezTo>
                    <a:pt x="5005745" y="855666"/>
                    <a:pt x="5043847" y="819089"/>
                    <a:pt x="5088617" y="802896"/>
                  </a:cubicBezTo>
                  <a:cubicBezTo>
                    <a:pt x="5135672" y="785749"/>
                    <a:pt x="5181204" y="759461"/>
                    <a:pt x="5233781" y="767271"/>
                  </a:cubicBezTo>
                  <a:cubicBezTo>
                    <a:pt x="5265596" y="772033"/>
                    <a:pt x="5296267" y="783083"/>
                    <a:pt x="5327893" y="789752"/>
                  </a:cubicBezTo>
                  <a:cubicBezTo>
                    <a:pt x="5339132" y="792038"/>
                    <a:pt x="5351705" y="791656"/>
                    <a:pt x="5362946" y="789370"/>
                  </a:cubicBezTo>
                  <a:cubicBezTo>
                    <a:pt x="5417240" y="778891"/>
                    <a:pt x="5470771" y="777367"/>
                    <a:pt x="5524115" y="794514"/>
                  </a:cubicBezTo>
                  <a:cubicBezTo>
                    <a:pt x="5533257" y="797372"/>
                    <a:pt x="5542974" y="800038"/>
                    <a:pt x="5552500" y="800038"/>
                  </a:cubicBezTo>
                  <a:cubicBezTo>
                    <a:pt x="5604697" y="800038"/>
                    <a:pt x="5655944" y="796038"/>
                    <a:pt x="5705857" y="777367"/>
                  </a:cubicBezTo>
                  <a:cubicBezTo>
                    <a:pt x="5722622" y="771080"/>
                    <a:pt x="5743006" y="775081"/>
                    <a:pt x="5761485" y="773557"/>
                  </a:cubicBezTo>
                  <a:cubicBezTo>
                    <a:pt x="5778629" y="772224"/>
                    <a:pt x="5796156" y="771653"/>
                    <a:pt x="5812731" y="767271"/>
                  </a:cubicBezTo>
                  <a:cubicBezTo>
                    <a:pt x="5836925" y="760795"/>
                    <a:pt x="5859404" y="760033"/>
                    <a:pt x="5884361" y="765747"/>
                  </a:cubicBezTo>
                  <a:cubicBezTo>
                    <a:pt x="5908174" y="771080"/>
                    <a:pt x="5933892" y="768415"/>
                    <a:pt x="5958660" y="768605"/>
                  </a:cubicBezTo>
                  <a:cubicBezTo>
                    <a:pt x="5986282" y="768795"/>
                    <a:pt x="6013906" y="768984"/>
                    <a:pt x="6041528" y="768033"/>
                  </a:cubicBezTo>
                  <a:cubicBezTo>
                    <a:pt x="6052579" y="767653"/>
                    <a:pt x="6065151" y="760033"/>
                    <a:pt x="6074297" y="763081"/>
                  </a:cubicBezTo>
                  <a:cubicBezTo>
                    <a:pt x="6103824" y="773366"/>
                    <a:pt x="6133353" y="760985"/>
                    <a:pt x="6162880" y="766509"/>
                  </a:cubicBezTo>
                  <a:cubicBezTo>
                    <a:pt x="6177360" y="769367"/>
                    <a:pt x="6193743" y="761557"/>
                    <a:pt x="6209364" y="760795"/>
                  </a:cubicBezTo>
                  <a:cubicBezTo>
                    <a:pt x="6234892" y="759461"/>
                    <a:pt x="6260419" y="760033"/>
                    <a:pt x="6285948" y="759651"/>
                  </a:cubicBezTo>
                  <a:cubicBezTo>
                    <a:pt x="6294330" y="759461"/>
                    <a:pt x="6302523" y="758699"/>
                    <a:pt x="6310905" y="758316"/>
                  </a:cubicBezTo>
                  <a:cubicBezTo>
                    <a:pt x="6318335" y="757936"/>
                    <a:pt x="6326145" y="756222"/>
                    <a:pt x="6333194" y="757554"/>
                  </a:cubicBezTo>
                  <a:cubicBezTo>
                    <a:pt x="6358723" y="762318"/>
                    <a:pt x="6383869" y="770129"/>
                    <a:pt x="6409586" y="773177"/>
                  </a:cubicBezTo>
                  <a:cubicBezTo>
                    <a:pt x="6431875" y="775843"/>
                    <a:pt x="6454928" y="772224"/>
                    <a:pt x="6477407" y="774129"/>
                  </a:cubicBezTo>
                  <a:cubicBezTo>
                    <a:pt x="6517032" y="777367"/>
                    <a:pt x="6556657" y="783083"/>
                    <a:pt x="6596283" y="786703"/>
                  </a:cubicBezTo>
                  <a:cubicBezTo>
                    <a:pt x="6604857" y="787465"/>
                    <a:pt x="6613809" y="782701"/>
                    <a:pt x="6622573" y="782321"/>
                  </a:cubicBezTo>
                  <a:cubicBezTo>
                    <a:pt x="6650006" y="781369"/>
                    <a:pt x="6677439" y="781177"/>
                    <a:pt x="6704872" y="780607"/>
                  </a:cubicBezTo>
                  <a:cubicBezTo>
                    <a:pt x="6720493" y="780415"/>
                    <a:pt x="6736305" y="780987"/>
                    <a:pt x="6751738" y="779273"/>
                  </a:cubicBezTo>
                  <a:cubicBezTo>
                    <a:pt x="6772120" y="776987"/>
                    <a:pt x="6790599" y="773557"/>
                    <a:pt x="6809650" y="788417"/>
                  </a:cubicBezTo>
                  <a:cubicBezTo>
                    <a:pt x="6816984" y="794180"/>
                    <a:pt x="6824819" y="797942"/>
                    <a:pt x="6832976" y="800428"/>
                  </a:cubicBezTo>
                  <a:close/>
                </a:path>
              </a:pathLst>
            </a:custGeom>
            <a:blipFill dpi="0" rotWithShape="1">
              <a:blip r:embed="rId3">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36988930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098" name="Picture 2" descr="Watch Saturday Night Live Highlight: Nick Burns, Your Company's ...">
            <a:extLst>
              <a:ext uri="{FF2B5EF4-FFF2-40B4-BE49-F238E27FC236}">
                <a16:creationId xmlns:a16="http://schemas.microsoft.com/office/drawing/2014/main" id="{FE9A8A9A-0E21-CAA0-3E9A-D47080CDDA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r="31845"/>
          <a:stretch/>
        </p:blipFill>
        <p:spPr bwMode="auto">
          <a:xfrm>
            <a:off x="3882570" y="10"/>
            <a:ext cx="8309429" cy="6857990"/>
          </a:xfrm>
          <a:custGeom>
            <a:avLst/>
            <a:gdLst/>
            <a:ahLst/>
            <a:cxnLst/>
            <a:rect l="l" t="t" r="r" b="b"/>
            <a:pathLst>
              <a:path w="12192000" h="6858000">
                <a:moveTo>
                  <a:pt x="0" y="0"/>
                </a:moveTo>
                <a:lnTo>
                  <a:pt x="12192000" y="0"/>
                </a:lnTo>
                <a:lnTo>
                  <a:pt x="12192000"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grpSp>
        <p:nvGrpSpPr>
          <p:cNvPr id="4103" name="Group 4102">
            <a:extLst>
              <a:ext uri="{FF2B5EF4-FFF2-40B4-BE49-F238E27FC236}">
                <a16:creationId xmlns:a16="http://schemas.microsoft.com/office/drawing/2014/main" id="{63737881-458F-40AD-B72B-B57D267DC42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
            <a:ext cx="4581527" cy="6858002"/>
            <a:chOff x="-2" y="-1"/>
            <a:chExt cx="4581527" cy="6858002"/>
          </a:xfrm>
          <a:effectLst>
            <a:outerShdw blurRad="381000" dist="50800" algn="ctr" rotWithShape="0">
              <a:srgbClr val="000000">
                <a:alpha val="10000"/>
              </a:srgbClr>
            </a:outerShdw>
          </a:effectLst>
        </p:grpSpPr>
        <p:sp>
          <p:nvSpPr>
            <p:cNvPr id="4104" name="Freeform: Shape 4103">
              <a:extLst>
                <a:ext uri="{FF2B5EF4-FFF2-40B4-BE49-F238E27FC236}">
                  <a16:creationId xmlns:a16="http://schemas.microsoft.com/office/drawing/2014/main" id="{C2967126-346F-41EA-982D-63D8EBB60D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 y="-1"/>
              <a:ext cx="4572002" cy="6858002"/>
            </a:xfrm>
            <a:custGeom>
              <a:avLst/>
              <a:gdLst>
                <a:gd name="connsiteX0" fmla="*/ 4214994 w 4572002"/>
                <a:gd name="connsiteY0" fmla="*/ 6564620 h 6858002"/>
                <a:gd name="connsiteX1" fmla="*/ 4214994 w 4572002"/>
                <a:gd name="connsiteY1" fmla="*/ 6564621 h 6858002"/>
                <a:gd name="connsiteX2" fmla="*/ 4237474 w 4572002"/>
                <a:gd name="connsiteY2" fmla="*/ 6588626 h 6858002"/>
                <a:gd name="connsiteX3" fmla="*/ 4254096 w 4572002"/>
                <a:gd name="connsiteY3" fmla="*/ 6625225 h 6858002"/>
                <a:gd name="connsiteX4" fmla="*/ 4247001 w 4572002"/>
                <a:gd name="connsiteY4" fmla="*/ 6662540 h 6858002"/>
                <a:gd name="connsiteX5" fmla="*/ 4247000 w 4572002"/>
                <a:gd name="connsiteY5" fmla="*/ 6662541 h 6858002"/>
                <a:gd name="connsiteX6" fmla="*/ 4246999 w 4572002"/>
                <a:gd name="connsiteY6" fmla="*/ 6662544 h 6858002"/>
                <a:gd name="connsiteX7" fmla="*/ 4235550 w 4572002"/>
                <a:gd name="connsiteY7" fmla="*/ 6683027 h 6858002"/>
                <a:gd name="connsiteX8" fmla="*/ 4232403 w 4572002"/>
                <a:gd name="connsiteY8" fmla="*/ 6702976 h 6858002"/>
                <a:gd name="connsiteX9" fmla="*/ 4232403 w 4572002"/>
                <a:gd name="connsiteY9" fmla="*/ 6702977 h 6858002"/>
                <a:gd name="connsiteX10" fmla="*/ 4246238 w 4572002"/>
                <a:gd name="connsiteY10" fmla="*/ 6742553 h 6858002"/>
                <a:gd name="connsiteX11" fmla="*/ 4246239 w 4572002"/>
                <a:gd name="connsiteY11" fmla="*/ 6742555 h 6858002"/>
                <a:gd name="connsiteX12" fmla="*/ 4265716 w 4572002"/>
                <a:gd name="connsiteY12" fmla="*/ 6812062 h 6858002"/>
                <a:gd name="connsiteX13" fmla="*/ 4265717 w 4572002"/>
                <a:gd name="connsiteY13" fmla="*/ 6812064 h 6858002"/>
                <a:gd name="connsiteX14" fmla="*/ 4265717 w 4572002"/>
                <a:gd name="connsiteY14" fmla="*/ 6812063 h 6858002"/>
                <a:gd name="connsiteX15" fmla="*/ 4265716 w 4572002"/>
                <a:gd name="connsiteY15" fmla="*/ 6812062 h 6858002"/>
                <a:gd name="connsiteX16" fmla="*/ 4260942 w 4572002"/>
                <a:gd name="connsiteY16" fmla="*/ 6776800 h 6858002"/>
                <a:gd name="connsiteX17" fmla="*/ 4246239 w 4572002"/>
                <a:gd name="connsiteY17" fmla="*/ 6742555 h 6858002"/>
                <a:gd name="connsiteX18" fmla="*/ 4246238 w 4572002"/>
                <a:gd name="connsiteY18" fmla="*/ 6742552 h 6858002"/>
                <a:gd name="connsiteX19" fmla="*/ 4232403 w 4572002"/>
                <a:gd name="connsiteY19" fmla="*/ 6702976 h 6858002"/>
                <a:gd name="connsiteX20" fmla="*/ 4246999 w 4572002"/>
                <a:gd name="connsiteY20" fmla="*/ 6662544 h 6858002"/>
                <a:gd name="connsiteX21" fmla="*/ 4247000 w 4572002"/>
                <a:gd name="connsiteY21" fmla="*/ 6662542 h 6858002"/>
                <a:gd name="connsiteX22" fmla="*/ 4247001 w 4572002"/>
                <a:gd name="connsiteY22" fmla="*/ 6662540 h 6858002"/>
                <a:gd name="connsiteX23" fmla="*/ 4254084 w 4572002"/>
                <a:gd name="connsiteY23" fmla="*/ 6645552 h 6858002"/>
                <a:gd name="connsiteX24" fmla="*/ 4254096 w 4572002"/>
                <a:gd name="connsiteY24" fmla="*/ 6625225 h 6858002"/>
                <a:gd name="connsiteX25" fmla="*/ 4254096 w 4572002"/>
                <a:gd name="connsiteY25" fmla="*/ 6625224 h 6858002"/>
                <a:gd name="connsiteX26" fmla="*/ 4237474 w 4572002"/>
                <a:gd name="connsiteY26" fmla="*/ 6588625 h 6858002"/>
                <a:gd name="connsiteX27" fmla="*/ 4295315 w 4572002"/>
                <a:gd name="connsiteY27" fmla="*/ 6438981 h 6858002"/>
                <a:gd name="connsiteX28" fmla="*/ 4275385 w 4572002"/>
                <a:gd name="connsiteY28" fmla="*/ 6463840 h 6858002"/>
                <a:gd name="connsiteX29" fmla="*/ 4275382 w 4572002"/>
                <a:gd name="connsiteY29" fmla="*/ 6463849 h 6858002"/>
                <a:gd name="connsiteX30" fmla="*/ 4261587 w 4572002"/>
                <a:gd name="connsiteY30" fmla="*/ 6513012 h 6858002"/>
                <a:gd name="connsiteX31" fmla="*/ 4242781 w 4572002"/>
                <a:gd name="connsiteY31" fmla="*/ 6546194 h 6858002"/>
                <a:gd name="connsiteX32" fmla="*/ 4242781 w 4572002"/>
                <a:gd name="connsiteY32" fmla="*/ 6546195 h 6858002"/>
                <a:gd name="connsiteX33" fmla="*/ 4259120 w 4572002"/>
                <a:gd name="connsiteY33" fmla="*/ 6521804 h 6858002"/>
                <a:gd name="connsiteX34" fmla="*/ 4261587 w 4572002"/>
                <a:gd name="connsiteY34" fmla="*/ 6513012 h 6858002"/>
                <a:gd name="connsiteX35" fmla="*/ 4264398 w 4572002"/>
                <a:gd name="connsiteY35" fmla="*/ 6508052 h 6858002"/>
                <a:gd name="connsiteX36" fmla="*/ 4275382 w 4572002"/>
                <a:gd name="connsiteY36" fmla="*/ 6463849 h 6858002"/>
                <a:gd name="connsiteX37" fmla="*/ 4275385 w 4572002"/>
                <a:gd name="connsiteY37" fmla="*/ 6463841 h 6858002"/>
                <a:gd name="connsiteX38" fmla="*/ 4295315 w 4572002"/>
                <a:gd name="connsiteY38" fmla="*/ 6438981 h 6858002"/>
                <a:gd name="connsiteX39" fmla="*/ 4381289 w 4572002"/>
                <a:gd name="connsiteY39" fmla="*/ 6365204 h 6858002"/>
                <a:gd name="connsiteX40" fmla="*/ 4380008 w 4572002"/>
                <a:gd name="connsiteY40" fmla="*/ 6387910 h 6858002"/>
                <a:gd name="connsiteX41" fmla="*/ 4378243 w 4572002"/>
                <a:gd name="connsiteY41" fmla="*/ 6391549 h 6858002"/>
                <a:gd name="connsiteX42" fmla="*/ 4370589 w 4572002"/>
                <a:gd name="connsiteY42" fmla="*/ 6407332 h 6858002"/>
                <a:gd name="connsiteX43" fmla="*/ 4370589 w 4572002"/>
                <a:gd name="connsiteY43" fmla="*/ 6407333 h 6858002"/>
                <a:gd name="connsiteX44" fmla="*/ 4378243 w 4572002"/>
                <a:gd name="connsiteY44" fmla="*/ 6391549 h 6858002"/>
                <a:gd name="connsiteX45" fmla="*/ 4380008 w 4572002"/>
                <a:gd name="connsiteY45" fmla="*/ 6387910 h 6858002"/>
                <a:gd name="connsiteX46" fmla="*/ 4142220 w 4572002"/>
                <a:gd name="connsiteY46" fmla="*/ 4221391 h 6858002"/>
                <a:gd name="connsiteX47" fmla="*/ 4142220 w 4572002"/>
                <a:gd name="connsiteY47" fmla="*/ 4221392 h 6858002"/>
                <a:gd name="connsiteX48" fmla="*/ 4147936 w 4572002"/>
                <a:gd name="connsiteY48" fmla="*/ 4253015 h 6858002"/>
                <a:gd name="connsiteX49" fmla="*/ 4187752 w 4572002"/>
                <a:gd name="connsiteY49" fmla="*/ 4324646 h 6858002"/>
                <a:gd name="connsiteX50" fmla="*/ 4196706 w 4572002"/>
                <a:gd name="connsiteY50" fmla="*/ 4363891 h 6858002"/>
                <a:gd name="connsiteX51" fmla="*/ 4195944 w 4572002"/>
                <a:gd name="connsiteY51" fmla="*/ 4482004 h 6858002"/>
                <a:gd name="connsiteX52" fmla="*/ 4135934 w 4572002"/>
                <a:gd name="connsiteY52" fmla="*/ 4659174 h 6858002"/>
                <a:gd name="connsiteX53" fmla="*/ 4127932 w 4572002"/>
                <a:gd name="connsiteY53" fmla="*/ 4677655 h 6858002"/>
                <a:gd name="connsiteX54" fmla="*/ 4118025 w 4572002"/>
                <a:gd name="connsiteY54" fmla="*/ 4767764 h 6858002"/>
                <a:gd name="connsiteX55" fmla="*/ 4116716 w 4572002"/>
                <a:gd name="connsiteY55" fmla="*/ 4800483 h 6858002"/>
                <a:gd name="connsiteX56" fmla="*/ 4116716 w 4572002"/>
                <a:gd name="connsiteY56" fmla="*/ 4800484 h 6858002"/>
                <a:gd name="connsiteX57" fmla="*/ 4131552 w 4572002"/>
                <a:gd name="connsiteY57" fmla="*/ 4828917 h 6858002"/>
                <a:gd name="connsiteX58" fmla="*/ 4153733 w 4572002"/>
                <a:gd name="connsiteY58" fmla="*/ 4863343 h 6858002"/>
                <a:gd name="connsiteX59" fmla="*/ 4161262 w 4572002"/>
                <a:gd name="connsiteY59" fmla="*/ 4889275 h 6858002"/>
                <a:gd name="connsiteX60" fmla="*/ 4159557 w 4572002"/>
                <a:gd name="connsiteY60" fmla="*/ 4912168 h 6858002"/>
                <a:gd name="connsiteX61" fmla="*/ 4158155 w 4572002"/>
                <a:gd name="connsiteY61" fmla="*/ 4933804 h 6858002"/>
                <a:gd name="connsiteX62" fmla="*/ 4158155 w 4572002"/>
                <a:gd name="connsiteY62" fmla="*/ 4933805 h 6858002"/>
                <a:gd name="connsiteX63" fmla="*/ 4162914 w 4572002"/>
                <a:gd name="connsiteY63" fmla="*/ 4952673 h 6858002"/>
                <a:gd name="connsiteX64" fmla="*/ 4165707 w 4572002"/>
                <a:gd name="connsiteY64" fmla="*/ 4957454 h 6858002"/>
                <a:gd name="connsiteX65" fmla="*/ 4166985 w 4572002"/>
                <a:gd name="connsiteY65" fmla="*/ 4961456 h 6858002"/>
                <a:gd name="connsiteX66" fmla="*/ 4182989 w 4572002"/>
                <a:gd name="connsiteY66" fmla="*/ 4987038 h 6858002"/>
                <a:gd name="connsiteX67" fmla="*/ 4209468 w 4572002"/>
                <a:gd name="connsiteY67" fmla="*/ 5041522 h 6858002"/>
                <a:gd name="connsiteX68" fmla="*/ 4216684 w 4572002"/>
                <a:gd name="connsiteY68" fmla="*/ 5072376 h 6858002"/>
                <a:gd name="connsiteX69" fmla="*/ 4222587 w 4572002"/>
                <a:gd name="connsiteY69" fmla="*/ 5087441 h 6858002"/>
                <a:gd name="connsiteX70" fmla="*/ 4235615 w 4572002"/>
                <a:gd name="connsiteY70" fmla="*/ 5133220 h 6858002"/>
                <a:gd name="connsiteX71" fmla="*/ 4235616 w 4572002"/>
                <a:gd name="connsiteY71" fmla="*/ 5133225 h 6858002"/>
                <a:gd name="connsiteX72" fmla="*/ 4228901 w 4572002"/>
                <a:gd name="connsiteY72" fmla="*/ 5166113 h 6858002"/>
                <a:gd name="connsiteX73" fmla="*/ 4228901 w 4572002"/>
                <a:gd name="connsiteY73" fmla="*/ 5166114 h 6858002"/>
                <a:gd name="connsiteX74" fmla="*/ 4229593 w 4572002"/>
                <a:gd name="connsiteY74" fmla="*/ 5172091 h 6858002"/>
                <a:gd name="connsiteX75" fmla="*/ 4232139 w 4572002"/>
                <a:gd name="connsiteY75" fmla="*/ 5179068 h 6858002"/>
                <a:gd name="connsiteX76" fmla="*/ 4231973 w 4572002"/>
                <a:gd name="connsiteY76" fmla="*/ 5229434 h 6858002"/>
                <a:gd name="connsiteX77" fmla="*/ 4225669 w 4572002"/>
                <a:gd name="connsiteY77" fmla="*/ 5241089 h 6858002"/>
                <a:gd name="connsiteX78" fmla="*/ 4208517 w 4572002"/>
                <a:gd name="connsiteY78" fmla="*/ 5272796 h 6858002"/>
                <a:gd name="connsiteX79" fmla="*/ 4184613 w 4572002"/>
                <a:gd name="connsiteY79" fmla="*/ 5312288 h 6858002"/>
                <a:gd name="connsiteX80" fmla="*/ 4183557 w 4572002"/>
                <a:gd name="connsiteY80" fmla="*/ 5321350 h 6858002"/>
                <a:gd name="connsiteX81" fmla="*/ 4181083 w 4572002"/>
                <a:gd name="connsiteY81" fmla="*/ 5326163 h 6858002"/>
                <a:gd name="connsiteX82" fmla="*/ 4179637 w 4572002"/>
                <a:gd name="connsiteY82" fmla="*/ 5355014 h 6858002"/>
                <a:gd name="connsiteX83" fmla="*/ 4179637 w 4572002"/>
                <a:gd name="connsiteY83" fmla="*/ 5355015 h 6858002"/>
                <a:gd name="connsiteX84" fmla="*/ 4184513 w 4572002"/>
                <a:gd name="connsiteY84" fmla="*/ 5385385 h 6858002"/>
                <a:gd name="connsiteX85" fmla="*/ 4192704 w 4572002"/>
                <a:gd name="connsiteY85" fmla="*/ 5425583 h 6858002"/>
                <a:gd name="connsiteX86" fmla="*/ 4204327 w 4572002"/>
                <a:gd name="connsiteY86" fmla="*/ 5480638 h 6858002"/>
                <a:gd name="connsiteX87" fmla="*/ 4208850 w 4572002"/>
                <a:gd name="connsiteY87" fmla="*/ 5507668 h 6858002"/>
                <a:gd name="connsiteX88" fmla="*/ 4198232 w 4572002"/>
                <a:gd name="connsiteY88" fmla="*/ 5531692 h 6858002"/>
                <a:gd name="connsiteX89" fmla="*/ 4198231 w 4572002"/>
                <a:gd name="connsiteY89" fmla="*/ 5531693 h 6858002"/>
                <a:gd name="connsiteX90" fmla="*/ 4188085 w 4572002"/>
                <a:gd name="connsiteY90" fmla="*/ 5547578 h 6858002"/>
                <a:gd name="connsiteX91" fmla="*/ 4188085 w 4572002"/>
                <a:gd name="connsiteY91" fmla="*/ 5547579 h 6858002"/>
                <a:gd name="connsiteX92" fmla="*/ 4197659 w 4572002"/>
                <a:gd name="connsiteY92" fmla="*/ 5562747 h 6858002"/>
                <a:gd name="connsiteX93" fmla="*/ 4268907 w 4572002"/>
                <a:gd name="connsiteY93" fmla="*/ 5704484 h 6858002"/>
                <a:gd name="connsiteX94" fmla="*/ 4274812 w 4572002"/>
                <a:gd name="connsiteY94" fmla="*/ 5740489 h 6858002"/>
                <a:gd name="connsiteX95" fmla="*/ 4283578 w 4572002"/>
                <a:gd name="connsiteY95" fmla="*/ 5760874 h 6858002"/>
                <a:gd name="connsiteX96" fmla="*/ 4371973 w 4572002"/>
                <a:gd name="connsiteY96" fmla="*/ 5883752 h 6858002"/>
                <a:gd name="connsiteX97" fmla="*/ 4371974 w 4572002"/>
                <a:gd name="connsiteY97" fmla="*/ 5883757 h 6858002"/>
                <a:gd name="connsiteX98" fmla="*/ 4389877 w 4572002"/>
                <a:gd name="connsiteY98" fmla="*/ 5935946 h 6858002"/>
                <a:gd name="connsiteX99" fmla="*/ 4389878 w 4572002"/>
                <a:gd name="connsiteY99" fmla="*/ 5935950 h 6858002"/>
                <a:gd name="connsiteX100" fmla="*/ 4386259 w 4572002"/>
                <a:gd name="connsiteY100" fmla="*/ 5993290 h 6858002"/>
                <a:gd name="connsiteX101" fmla="*/ 4386259 w 4572002"/>
                <a:gd name="connsiteY101" fmla="*/ 5993291 h 6858002"/>
                <a:gd name="connsiteX102" fmla="*/ 4379782 w 4572002"/>
                <a:gd name="connsiteY102" fmla="*/ 6026440 h 6858002"/>
                <a:gd name="connsiteX103" fmla="*/ 4323583 w 4572002"/>
                <a:gd name="connsiteY103" fmla="*/ 6108738 h 6858002"/>
                <a:gd name="connsiteX104" fmla="*/ 4309890 w 4572002"/>
                <a:gd name="connsiteY104" fmla="*/ 6133314 h 6858002"/>
                <a:gd name="connsiteX105" fmla="*/ 4309890 w 4572002"/>
                <a:gd name="connsiteY105" fmla="*/ 6133315 h 6858002"/>
                <a:gd name="connsiteX106" fmla="*/ 4313591 w 4572002"/>
                <a:gd name="connsiteY106" fmla="*/ 6143190 h 6858002"/>
                <a:gd name="connsiteX107" fmla="*/ 4325486 w 4572002"/>
                <a:gd name="connsiteY107" fmla="*/ 6155600 h 6858002"/>
                <a:gd name="connsiteX108" fmla="*/ 4325488 w 4572002"/>
                <a:gd name="connsiteY108" fmla="*/ 6155603 h 6858002"/>
                <a:gd name="connsiteX109" fmla="*/ 4364160 w 4572002"/>
                <a:gd name="connsiteY109" fmla="*/ 6228757 h 6858002"/>
                <a:gd name="connsiteX110" fmla="*/ 4381497 w 4572002"/>
                <a:gd name="connsiteY110" fmla="*/ 6361540 h 6858002"/>
                <a:gd name="connsiteX111" fmla="*/ 4381497 w 4572002"/>
                <a:gd name="connsiteY111" fmla="*/ 6361539 h 6858002"/>
                <a:gd name="connsiteX112" fmla="*/ 4364160 w 4572002"/>
                <a:gd name="connsiteY112" fmla="*/ 6228756 h 6858002"/>
                <a:gd name="connsiteX113" fmla="*/ 4325488 w 4572002"/>
                <a:gd name="connsiteY113" fmla="*/ 6155602 h 6858002"/>
                <a:gd name="connsiteX114" fmla="*/ 4325486 w 4572002"/>
                <a:gd name="connsiteY114" fmla="*/ 6155600 h 6858002"/>
                <a:gd name="connsiteX115" fmla="*/ 4309890 w 4572002"/>
                <a:gd name="connsiteY115" fmla="*/ 6133315 h 6858002"/>
                <a:gd name="connsiteX116" fmla="*/ 4323583 w 4572002"/>
                <a:gd name="connsiteY116" fmla="*/ 6108739 h 6858002"/>
                <a:gd name="connsiteX117" fmla="*/ 4379782 w 4572002"/>
                <a:gd name="connsiteY117" fmla="*/ 6026441 h 6858002"/>
                <a:gd name="connsiteX118" fmla="*/ 4386259 w 4572002"/>
                <a:gd name="connsiteY118" fmla="*/ 5993292 h 6858002"/>
                <a:gd name="connsiteX119" fmla="*/ 4386259 w 4572002"/>
                <a:gd name="connsiteY119" fmla="*/ 5993290 h 6858002"/>
                <a:gd name="connsiteX120" fmla="*/ 4389712 w 4572002"/>
                <a:gd name="connsiteY120" fmla="*/ 5964477 h 6858002"/>
                <a:gd name="connsiteX121" fmla="*/ 4389878 w 4572002"/>
                <a:gd name="connsiteY121" fmla="*/ 5935950 h 6858002"/>
                <a:gd name="connsiteX122" fmla="*/ 4389878 w 4572002"/>
                <a:gd name="connsiteY122" fmla="*/ 5935949 h 6858002"/>
                <a:gd name="connsiteX123" fmla="*/ 4389877 w 4572002"/>
                <a:gd name="connsiteY123" fmla="*/ 5935946 h 6858002"/>
                <a:gd name="connsiteX124" fmla="*/ 4382997 w 4572002"/>
                <a:gd name="connsiteY124" fmla="*/ 5909351 h 6858002"/>
                <a:gd name="connsiteX125" fmla="*/ 4371974 w 4572002"/>
                <a:gd name="connsiteY125" fmla="*/ 5883757 h 6858002"/>
                <a:gd name="connsiteX126" fmla="*/ 4371973 w 4572002"/>
                <a:gd name="connsiteY126" fmla="*/ 5883751 h 6858002"/>
                <a:gd name="connsiteX127" fmla="*/ 4283578 w 4572002"/>
                <a:gd name="connsiteY127" fmla="*/ 5760873 h 6858002"/>
                <a:gd name="connsiteX128" fmla="*/ 4274812 w 4572002"/>
                <a:gd name="connsiteY128" fmla="*/ 5740488 h 6858002"/>
                <a:gd name="connsiteX129" fmla="*/ 4268907 w 4572002"/>
                <a:gd name="connsiteY129" fmla="*/ 5704483 h 6858002"/>
                <a:gd name="connsiteX130" fmla="*/ 4197659 w 4572002"/>
                <a:gd name="connsiteY130" fmla="*/ 5562746 h 6858002"/>
                <a:gd name="connsiteX131" fmla="*/ 4188085 w 4572002"/>
                <a:gd name="connsiteY131" fmla="*/ 5547578 h 6858002"/>
                <a:gd name="connsiteX132" fmla="*/ 4198231 w 4572002"/>
                <a:gd name="connsiteY132" fmla="*/ 5531694 h 6858002"/>
                <a:gd name="connsiteX133" fmla="*/ 4198232 w 4572002"/>
                <a:gd name="connsiteY133" fmla="*/ 5531692 h 6858002"/>
                <a:gd name="connsiteX134" fmla="*/ 4206630 w 4572002"/>
                <a:gd name="connsiteY134" fmla="*/ 5520422 h 6858002"/>
                <a:gd name="connsiteX135" fmla="*/ 4208850 w 4572002"/>
                <a:gd name="connsiteY135" fmla="*/ 5507668 h 6858002"/>
                <a:gd name="connsiteX136" fmla="*/ 4208850 w 4572002"/>
                <a:gd name="connsiteY136" fmla="*/ 5507667 h 6858002"/>
                <a:gd name="connsiteX137" fmla="*/ 4204327 w 4572002"/>
                <a:gd name="connsiteY137" fmla="*/ 5480637 h 6858002"/>
                <a:gd name="connsiteX138" fmla="*/ 4192704 w 4572002"/>
                <a:gd name="connsiteY138" fmla="*/ 5425582 h 6858002"/>
                <a:gd name="connsiteX139" fmla="*/ 4184513 w 4572002"/>
                <a:gd name="connsiteY139" fmla="*/ 5385384 h 6858002"/>
                <a:gd name="connsiteX140" fmla="*/ 4179637 w 4572002"/>
                <a:gd name="connsiteY140" fmla="*/ 5355014 h 6858002"/>
                <a:gd name="connsiteX141" fmla="*/ 4183557 w 4572002"/>
                <a:gd name="connsiteY141" fmla="*/ 5321350 h 6858002"/>
                <a:gd name="connsiteX142" fmla="*/ 4208517 w 4572002"/>
                <a:gd name="connsiteY142" fmla="*/ 5272797 h 6858002"/>
                <a:gd name="connsiteX143" fmla="*/ 4225669 w 4572002"/>
                <a:gd name="connsiteY143" fmla="*/ 5241089 h 6858002"/>
                <a:gd name="connsiteX144" fmla="*/ 4231973 w 4572002"/>
                <a:gd name="connsiteY144" fmla="*/ 5229433 h 6858002"/>
                <a:gd name="connsiteX145" fmla="*/ 4232139 w 4572002"/>
                <a:gd name="connsiteY145" fmla="*/ 5179068 h 6858002"/>
                <a:gd name="connsiteX146" fmla="*/ 4232139 w 4572002"/>
                <a:gd name="connsiteY146" fmla="*/ 5179067 h 6858002"/>
                <a:gd name="connsiteX147" fmla="*/ 4229593 w 4572002"/>
                <a:gd name="connsiteY147" fmla="*/ 5172090 h 6858002"/>
                <a:gd name="connsiteX148" fmla="*/ 4228901 w 4572002"/>
                <a:gd name="connsiteY148" fmla="*/ 5166114 h 6858002"/>
                <a:gd name="connsiteX149" fmla="*/ 4235616 w 4572002"/>
                <a:gd name="connsiteY149" fmla="*/ 5133225 h 6858002"/>
                <a:gd name="connsiteX150" fmla="*/ 4235616 w 4572002"/>
                <a:gd name="connsiteY150" fmla="*/ 5133224 h 6858002"/>
                <a:gd name="connsiteX151" fmla="*/ 4235615 w 4572002"/>
                <a:gd name="connsiteY151" fmla="*/ 5133220 h 6858002"/>
                <a:gd name="connsiteX152" fmla="*/ 4228473 w 4572002"/>
                <a:gd name="connsiteY152" fmla="*/ 5102461 h 6858002"/>
                <a:gd name="connsiteX153" fmla="*/ 4222587 w 4572002"/>
                <a:gd name="connsiteY153" fmla="*/ 5087441 h 6858002"/>
                <a:gd name="connsiteX154" fmla="*/ 4222582 w 4572002"/>
                <a:gd name="connsiteY154" fmla="*/ 5087423 h 6858002"/>
                <a:gd name="connsiteX155" fmla="*/ 4209468 w 4572002"/>
                <a:gd name="connsiteY155" fmla="*/ 5041521 h 6858002"/>
                <a:gd name="connsiteX156" fmla="*/ 4182989 w 4572002"/>
                <a:gd name="connsiteY156" fmla="*/ 4987037 h 6858002"/>
                <a:gd name="connsiteX157" fmla="*/ 4165707 w 4572002"/>
                <a:gd name="connsiteY157" fmla="*/ 4957454 h 6858002"/>
                <a:gd name="connsiteX158" fmla="*/ 4158155 w 4572002"/>
                <a:gd name="connsiteY158" fmla="*/ 4933805 h 6858002"/>
                <a:gd name="connsiteX159" fmla="*/ 4159557 w 4572002"/>
                <a:gd name="connsiteY159" fmla="*/ 4912169 h 6858002"/>
                <a:gd name="connsiteX160" fmla="*/ 4161262 w 4572002"/>
                <a:gd name="connsiteY160" fmla="*/ 4889276 h 6858002"/>
                <a:gd name="connsiteX161" fmla="*/ 4161262 w 4572002"/>
                <a:gd name="connsiteY161" fmla="*/ 4889275 h 6858002"/>
                <a:gd name="connsiteX162" fmla="*/ 4156484 w 4572002"/>
                <a:gd name="connsiteY162" fmla="*/ 4867614 h 6858002"/>
                <a:gd name="connsiteX163" fmla="*/ 4153733 w 4572002"/>
                <a:gd name="connsiteY163" fmla="*/ 4863343 h 6858002"/>
                <a:gd name="connsiteX164" fmla="*/ 4151983 w 4572002"/>
                <a:gd name="connsiteY164" fmla="*/ 4857317 h 6858002"/>
                <a:gd name="connsiteX165" fmla="*/ 4131552 w 4572002"/>
                <a:gd name="connsiteY165" fmla="*/ 4828916 h 6858002"/>
                <a:gd name="connsiteX166" fmla="*/ 4116716 w 4572002"/>
                <a:gd name="connsiteY166" fmla="*/ 4800483 h 6858002"/>
                <a:gd name="connsiteX167" fmla="*/ 4118025 w 4572002"/>
                <a:gd name="connsiteY167" fmla="*/ 4767765 h 6858002"/>
                <a:gd name="connsiteX168" fmla="*/ 4127932 w 4572002"/>
                <a:gd name="connsiteY168" fmla="*/ 4677656 h 6858002"/>
                <a:gd name="connsiteX169" fmla="*/ 4135934 w 4572002"/>
                <a:gd name="connsiteY169" fmla="*/ 4659175 h 6858002"/>
                <a:gd name="connsiteX170" fmla="*/ 4195944 w 4572002"/>
                <a:gd name="connsiteY170" fmla="*/ 4482005 h 6858002"/>
                <a:gd name="connsiteX171" fmla="*/ 4196706 w 4572002"/>
                <a:gd name="connsiteY171" fmla="*/ 4363891 h 6858002"/>
                <a:gd name="connsiteX172" fmla="*/ 4196706 w 4572002"/>
                <a:gd name="connsiteY172" fmla="*/ 4363890 h 6858002"/>
                <a:gd name="connsiteX173" fmla="*/ 4187752 w 4572002"/>
                <a:gd name="connsiteY173" fmla="*/ 4324645 h 6858002"/>
                <a:gd name="connsiteX174" fmla="*/ 4147936 w 4572002"/>
                <a:gd name="connsiteY174" fmla="*/ 4253014 h 6858002"/>
                <a:gd name="connsiteX175" fmla="*/ 4211111 w 4572002"/>
                <a:gd name="connsiteY175" fmla="*/ 2836172 h 6858002"/>
                <a:gd name="connsiteX176" fmla="*/ 4202421 w 4572002"/>
                <a:gd name="connsiteY176" fmla="*/ 2848793 h 6858002"/>
                <a:gd name="connsiteX177" fmla="*/ 4186816 w 4572002"/>
                <a:gd name="connsiteY177" fmla="*/ 2897785 h 6858002"/>
                <a:gd name="connsiteX178" fmla="*/ 4185787 w 4572002"/>
                <a:gd name="connsiteY178" fmla="*/ 2903551 h 6858002"/>
                <a:gd name="connsiteX179" fmla="*/ 4182513 w 4572002"/>
                <a:gd name="connsiteY179" fmla="*/ 2914328 h 6858002"/>
                <a:gd name="connsiteX180" fmla="*/ 4177882 w 4572002"/>
                <a:gd name="connsiteY180" fmla="*/ 2947858 h 6858002"/>
                <a:gd name="connsiteX181" fmla="*/ 4177881 w 4572002"/>
                <a:gd name="connsiteY181" fmla="*/ 2947862 h 6858002"/>
                <a:gd name="connsiteX182" fmla="*/ 4177881 w 4572002"/>
                <a:gd name="connsiteY182" fmla="*/ 2947863 h 6858002"/>
                <a:gd name="connsiteX183" fmla="*/ 4181465 w 4572002"/>
                <a:gd name="connsiteY183" fmla="*/ 2982149 h 6858002"/>
                <a:gd name="connsiteX184" fmla="*/ 4193158 w 4572002"/>
                <a:gd name="connsiteY184" fmla="*/ 3077402 h 6858002"/>
                <a:gd name="connsiteX185" fmla="*/ 4180703 w 4572002"/>
                <a:gd name="connsiteY185" fmla="*/ 3172654 h 6858002"/>
                <a:gd name="connsiteX186" fmla="*/ 4133076 w 4572002"/>
                <a:gd name="connsiteY186" fmla="*/ 3489467 h 6858002"/>
                <a:gd name="connsiteX187" fmla="*/ 4110977 w 4572002"/>
                <a:gd name="connsiteY187" fmla="*/ 3544713 h 6858002"/>
                <a:gd name="connsiteX188" fmla="*/ 4093355 w 4572002"/>
                <a:gd name="connsiteY188" fmla="*/ 3574408 h 6858002"/>
                <a:gd name="connsiteX189" fmla="*/ 4093355 w 4572002"/>
                <a:gd name="connsiteY189" fmla="*/ 3574409 h 6858002"/>
                <a:gd name="connsiteX190" fmla="*/ 4105453 w 4572002"/>
                <a:gd name="connsiteY190" fmla="*/ 3606818 h 6858002"/>
                <a:gd name="connsiteX191" fmla="*/ 4118979 w 4572002"/>
                <a:gd name="connsiteY191" fmla="*/ 3630633 h 6858002"/>
                <a:gd name="connsiteX192" fmla="*/ 4136708 w 4572002"/>
                <a:gd name="connsiteY192" fmla="*/ 3654416 h 6858002"/>
                <a:gd name="connsiteX193" fmla="*/ 4140382 w 4572002"/>
                <a:gd name="connsiteY193" fmla="*/ 3668940 h 6858002"/>
                <a:gd name="connsiteX194" fmla="*/ 4143220 w 4572002"/>
                <a:gd name="connsiteY194" fmla="*/ 3680164 h 6858002"/>
                <a:gd name="connsiteX195" fmla="*/ 4139172 w 4572002"/>
                <a:gd name="connsiteY195" fmla="*/ 3734837 h 6858002"/>
                <a:gd name="connsiteX196" fmla="*/ 4139172 w 4572002"/>
                <a:gd name="connsiteY196" fmla="*/ 3734838 h 6858002"/>
                <a:gd name="connsiteX197" fmla="*/ 4139554 w 4572002"/>
                <a:gd name="connsiteY197" fmla="*/ 3754653 h 6858002"/>
                <a:gd name="connsiteX198" fmla="*/ 4145911 w 4572002"/>
                <a:gd name="connsiteY198" fmla="*/ 3789776 h 6858002"/>
                <a:gd name="connsiteX199" fmla="*/ 4130980 w 4572002"/>
                <a:gd name="connsiteY199" fmla="*/ 3822472 h 6858002"/>
                <a:gd name="connsiteX200" fmla="*/ 4116645 w 4572002"/>
                <a:gd name="connsiteY200" fmla="*/ 3852619 h 6858002"/>
                <a:gd name="connsiteX201" fmla="*/ 4116645 w 4572002"/>
                <a:gd name="connsiteY201" fmla="*/ 3852620 h 6858002"/>
                <a:gd name="connsiteX202" fmla="*/ 4117425 w 4572002"/>
                <a:gd name="connsiteY202" fmla="*/ 3868764 h 6858002"/>
                <a:gd name="connsiteX203" fmla="*/ 4126028 w 4572002"/>
                <a:gd name="connsiteY203" fmla="*/ 3885337 h 6858002"/>
                <a:gd name="connsiteX204" fmla="*/ 4126028 w 4572002"/>
                <a:gd name="connsiteY204" fmla="*/ 3885339 h 6858002"/>
                <a:gd name="connsiteX205" fmla="*/ 4148409 w 4572002"/>
                <a:gd name="connsiteY205" fmla="*/ 3923125 h 6858002"/>
                <a:gd name="connsiteX206" fmla="*/ 4157913 w 4572002"/>
                <a:gd name="connsiteY206" fmla="*/ 3962160 h 6858002"/>
                <a:gd name="connsiteX207" fmla="*/ 4142221 w 4572002"/>
                <a:gd name="connsiteY207" fmla="*/ 4043838 h 6858002"/>
                <a:gd name="connsiteX208" fmla="*/ 4142220 w 4572002"/>
                <a:gd name="connsiteY208" fmla="*/ 4043839 h 6858002"/>
                <a:gd name="connsiteX209" fmla="*/ 4127099 w 4572002"/>
                <a:gd name="connsiteY209" fmla="*/ 4103825 h 6858002"/>
                <a:gd name="connsiteX210" fmla="*/ 4127099 w 4572002"/>
                <a:gd name="connsiteY210" fmla="*/ 4103826 h 6858002"/>
                <a:gd name="connsiteX211" fmla="*/ 4129066 w 4572002"/>
                <a:gd name="connsiteY211" fmla="*/ 4134256 h 6858002"/>
                <a:gd name="connsiteX212" fmla="*/ 4138410 w 4572002"/>
                <a:gd name="connsiteY212" fmla="*/ 4165382 h 6858002"/>
                <a:gd name="connsiteX213" fmla="*/ 4138410 w 4572002"/>
                <a:gd name="connsiteY213" fmla="*/ 4165384 h 6858002"/>
                <a:gd name="connsiteX214" fmla="*/ 4142315 w 4572002"/>
                <a:gd name="connsiteY214" fmla="*/ 4192388 h 6858002"/>
                <a:gd name="connsiteX215" fmla="*/ 4142315 w 4572002"/>
                <a:gd name="connsiteY215" fmla="*/ 4192387 h 6858002"/>
                <a:gd name="connsiteX216" fmla="*/ 4138410 w 4572002"/>
                <a:gd name="connsiteY216" fmla="*/ 4165383 h 6858002"/>
                <a:gd name="connsiteX217" fmla="*/ 4138410 w 4572002"/>
                <a:gd name="connsiteY217" fmla="*/ 4165382 h 6858002"/>
                <a:gd name="connsiteX218" fmla="*/ 4127099 w 4572002"/>
                <a:gd name="connsiteY218" fmla="*/ 4103826 h 6858002"/>
                <a:gd name="connsiteX219" fmla="*/ 4142220 w 4572002"/>
                <a:gd name="connsiteY219" fmla="*/ 4043840 h 6858002"/>
                <a:gd name="connsiteX220" fmla="*/ 4142221 w 4572002"/>
                <a:gd name="connsiteY220" fmla="*/ 4043838 h 6858002"/>
                <a:gd name="connsiteX221" fmla="*/ 4155523 w 4572002"/>
                <a:gd name="connsiteY221" fmla="*/ 4002410 h 6858002"/>
                <a:gd name="connsiteX222" fmla="*/ 4157913 w 4572002"/>
                <a:gd name="connsiteY222" fmla="*/ 3962160 h 6858002"/>
                <a:gd name="connsiteX223" fmla="*/ 4157913 w 4572002"/>
                <a:gd name="connsiteY223" fmla="*/ 3962159 h 6858002"/>
                <a:gd name="connsiteX224" fmla="*/ 4126028 w 4572002"/>
                <a:gd name="connsiteY224" fmla="*/ 3885338 h 6858002"/>
                <a:gd name="connsiteX225" fmla="*/ 4126028 w 4572002"/>
                <a:gd name="connsiteY225" fmla="*/ 3885337 h 6858002"/>
                <a:gd name="connsiteX226" fmla="*/ 4116645 w 4572002"/>
                <a:gd name="connsiteY226" fmla="*/ 3852620 h 6858002"/>
                <a:gd name="connsiteX227" fmla="*/ 4130980 w 4572002"/>
                <a:gd name="connsiteY227" fmla="*/ 3822473 h 6858002"/>
                <a:gd name="connsiteX228" fmla="*/ 4145911 w 4572002"/>
                <a:gd name="connsiteY228" fmla="*/ 3789777 h 6858002"/>
                <a:gd name="connsiteX229" fmla="*/ 4145911 w 4572002"/>
                <a:gd name="connsiteY229" fmla="*/ 3789776 h 6858002"/>
                <a:gd name="connsiteX230" fmla="*/ 4139554 w 4572002"/>
                <a:gd name="connsiteY230" fmla="*/ 3754652 h 6858002"/>
                <a:gd name="connsiteX231" fmla="*/ 4139172 w 4572002"/>
                <a:gd name="connsiteY231" fmla="*/ 3734838 h 6858002"/>
                <a:gd name="connsiteX232" fmla="*/ 4143220 w 4572002"/>
                <a:gd name="connsiteY232" fmla="*/ 3680164 h 6858002"/>
                <a:gd name="connsiteX233" fmla="*/ 4143220 w 4572002"/>
                <a:gd name="connsiteY233" fmla="*/ 3680163 h 6858002"/>
                <a:gd name="connsiteX234" fmla="*/ 4140382 w 4572002"/>
                <a:gd name="connsiteY234" fmla="*/ 3668940 h 6858002"/>
                <a:gd name="connsiteX235" fmla="*/ 4136708 w 4572002"/>
                <a:gd name="connsiteY235" fmla="*/ 3654416 h 6858002"/>
                <a:gd name="connsiteX236" fmla="*/ 4136708 w 4572002"/>
                <a:gd name="connsiteY236" fmla="*/ 3654416 h 6858002"/>
                <a:gd name="connsiteX237" fmla="*/ 4136708 w 4572002"/>
                <a:gd name="connsiteY237" fmla="*/ 3654415 h 6858002"/>
                <a:gd name="connsiteX238" fmla="*/ 4118979 w 4572002"/>
                <a:gd name="connsiteY238" fmla="*/ 3630632 h 6858002"/>
                <a:gd name="connsiteX239" fmla="*/ 4105453 w 4572002"/>
                <a:gd name="connsiteY239" fmla="*/ 3606817 h 6858002"/>
                <a:gd name="connsiteX240" fmla="*/ 4095707 w 4572002"/>
                <a:gd name="connsiteY240" fmla="*/ 3587174 h 6858002"/>
                <a:gd name="connsiteX241" fmla="*/ 4093355 w 4572002"/>
                <a:gd name="connsiteY241" fmla="*/ 3574408 h 6858002"/>
                <a:gd name="connsiteX242" fmla="*/ 4098434 w 4572002"/>
                <a:gd name="connsiteY242" fmla="*/ 3562321 h 6858002"/>
                <a:gd name="connsiteX243" fmla="*/ 4110977 w 4572002"/>
                <a:gd name="connsiteY243" fmla="*/ 3544714 h 6858002"/>
                <a:gd name="connsiteX244" fmla="*/ 4133076 w 4572002"/>
                <a:gd name="connsiteY244" fmla="*/ 3489468 h 6858002"/>
                <a:gd name="connsiteX245" fmla="*/ 4180703 w 4572002"/>
                <a:gd name="connsiteY245" fmla="*/ 3172655 h 6858002"/>
                <a:gd name="connsiteX246" fmla="*/ 4193158 w 4572002"/>
                <a:gd name="connsiteY246" fmla="*/ 3077402 h 6858002"/>
                <a:gd name="connsiteX247" fmla="*/ 4193158 w 4572002"/>
                <a:gd name="connsiteY247" fmla="*/ 3077401 h 6858002"/>
                <a:gd name="connsiteX248" fmla="*/ 4181465 w 4572002"/>
                <a:gd name="connsiteY248" fmla="*/ 2982148 h 6858002"/>
                <a:gd name="connsiteX249" fmla="*/ 4177881 w 4572002"/>
                <a:gd name="connsiteY249" fmla="*/ 2947863 h 6858002"/>
                <a:gd name="connsiteX250" fmla="*/ 4177882 w 4572002"/>
                <a:gd name="connsiteY250" fmla="*/ 2947858 h 6858002"/>
                <a:gd name="connsiteX251" fmla="*/ 4185787 w 4572002"/>
                <a:gd name="connsiteY251" fmla="*/ 2903551 h 6858002"/>
                <a:gd name="connsiteX252" fmla="*/ 4202421 w 4572002"/>
                <a:gd name="connsiteY252" fmla="*/ 2848794 h 6858002"/>
                <a:gd name="connsiteX253" fmla="*/ 4211111 w 4572002"/>
                <a:gd name="connsiteY253" fmla="*/ 2836173 h 6858002"/>
                <a:gd name="connsiteX254" fmla="*/ 3726625 w 4572002"/>
                <a:gd name="connsiteY254" fmla="*/ 1508458 h 6858002"/>
                <a:gd name="connsiteX255" fmla="*/ 3698531 w 4572002"/>
                <a:gd name="connsiteY255" fmla="*/ 1596214 h 6858002"/>
                <a:gd name="connsiteX256" fmla="*/ 3700436 w 4572002"/>
                <a:gd name="connsiteY256" fmla="*/ 1624981 h 6858002"/>
                <a:gd name="connsiteX257" fmla="*/ 3757017 w 4572002"/>
                <a:gd name="connsiteY257" fmla="*/ 1697754 h 6858002"/>
                <a:gd name="connsiteX258" fmla="*/ 3779686 w 4572002"/>
                <a:gd name="connsiteY258" fmla="*/ 1733189 h 6858002"/>
                <a:gd name="connsiteX259" fmla="*/ 3821407 w 4572002"/>
                <a:gd name="connsiteY259" fmla="*/ 1833776 h 6858002"/>
                <a:gd name="connsiteX260" fmla="*/ 3829028 w 4572002"/>
                <a:gd name="connsiteY260" fmla="*/ 1842159 h 6858002"/>
                <a:gd name="connsiteX261" fmla="*/ 3919519 w 4572002"/>
                <a:gd name="connsiteY261" fmla="*/ 1916455 h 6858002"/>
                <a:gd name="connsiteX262" fmla="*/ 3934949 w 4572002"/>
                <a:gd name="connsiteY262" fmla="*/ 1933220 h 6858002"/>
                <a:gd name="connsiteX263" fmla="*/ 3958954 w 4572002"/>
                <a:gd name="connsiteY263" fmla="*/ 1953414 h 6858002"/>
                <a:gd name="connsiteX264" fmla="*/ 4005437 w 4572002"/>
                <a:gd name="connsiteY264" fmla="*/ 2016470 h 6858002"/>
                <a:gd name="connsiteX265" fmla="*/ 4020296 w 4572002"/>
                <a:gd name="connsiteY265" fmla="*/ 2094579 h 6858002"/>
                <a:gd name="connsiteX266" fmla="*/ 4042967 w 4572002"/>
                <a:gd name="connsiteY266" fmla="*/ 2188880 h 6858002"/>
                <a:gd name="connsiteX267" fmla="*/ 4058207 w 4572002"/>
                <a:gd name="connsiteY267" fmla="*/ 2228315 h 6858002"/>
                <a:gd name="connsiteX268" fmla="*/ 4087164 w 4572002"/>
                <a:gd name="connsiteY268" fmla="*/ 2334045 h 6858002"/>
                <a:gd name="connsiteX269" fmla="*/ 4111549 w 4572002"/>
                <a:gd name="connsiteY269" fmla="*/ 2409486 h 6858002"/>
                <a:gd name="connsiteX270" fmla="*/ 4128650 w 4572002"/>
                <a:gd name="connsiteY270" fmla="*/ 2435913 h 6858002"/>
                <a:gd name="connsiteX271" fmla="*/ 4134481 w 4572002"/>
                <a:gd name="connsiteY271" fmla="*/ 2463018 h 6858002"/>
                <a:gd name="connsiteX272" fmla="*/ 4125839 w 4572002"/>
                <a:gd name="connsiteY272" fmla="*/ 2518262 h 6858002"/>
                <a:gd name="connsiteX273" fmla="*/ 4125838 w 4572002"/>
                <a:gd name="connsiteY273" fmla="*/ 2518264 h 6858002"/>
                <a:gd name="connsiteX274" fmla="*/ 4122194 w 4572002"/>
                <a:gd name="connsiteY274" fmla="*/ 2545006 h 6858002"/>
                <a:gd name="connsiteX275" fmla="*/ 4122194 w 4572002"/>
                <a:gd name="connsiteY275" fmla="*/ 2545007 h 6858002"/>
                <a:gd name="connsiteX276" fmla="*/ 4126408 w 4572002"/>
                <a:gd name="connsiteY276" fmla="*/ 2571035 h 6858002"/>
                <a:gd name="connsiteX277" fmla="*/ 4199563 w 4572002"/>
                <a:gd name="connsiteY277" fmla="*/ 2668002 h 6858002"/>
                <a:gd name="connsiteX278" fmla="*/ 4247953 w 4572002"/>
                <a:gd name="connsiteY278" fmla="*/ 2745349 h 6858002"/>
                <a:gd name="connsiteX279" fmla="*/ 4247954 w 4572002"/>
                <a:gd name="connsiteY279" fmla="*/ 2745352 h 6858002"/>
                <a:gd name="connsiteX280" fmla="*/ 4253873 w 4572002"/>
                <a:gd name="connsiteY280" fmla="*/ 2778006 h 6858002"/>
                <a:gd name="connsiteX281" fmla="*/ 4253453 w 4572002"/>
                <a:gd name="connsiteY281" fmla="*/ 2785440 h 6858002"/>
                <a:gd name="connsiteX282" fmla="*/ 4243374 w 4572002"/>
                <a:gd name="connsiteY282" fmla="*/ 2811780 h 6858002"/>
                <a:gd name="connsiteX283" fmla="*/ 4243371 w 4572002"/>
                <a:gd name="connsiteY283" fmla="*/ 2811787 h 6858002"/>
                <a:gd name="connsiteX284" fmla="*/ 4243372 w 4572002"/>
                <a:gd name="connsiteY284" fmla="*/ 2811787 h 6858002"/>
                <a:gd name="connsiteX285" fmla="*/ 4243374 w 4572002"/>
                <a:gd name="connsiteY285" fmla="*/ 2811780 h 6858002"/>
                <a:gd name="connsiteX286" fmla="*/ 4253025 w 4572002"/>
                <a:gd name="connsiteY286" fmla="*/ 2793023 h 6858002"/>
                <a:gd name="connsiteX287" fmla="*/ 4253453 w 4572002"/>
                <a:gd name="connsiteY287" fmla="*/ 2785440 h 6858002"/>
                <a:gd name="connsiteX288" fmla="*/ 4254654 w 4572002"/>
                <a:gd name="connsiteY288" fmla="*/ 2782305 h 6858002"/>
                <a:gd name="connsiteX289" fmla="*/ 4253873 w 4572002"/>
                <a:gd name="connsiteY289" fmla="*/ 2778006 h 6858002"/>
                <a:gd name="connsiteX290" fmla="*/ 4254284 w 4572002"/>
                <a:gd name="connsiteY290" fmla="*/ 2770758 h 6858002"/>
                <a:gd name="connsiteX291" fmla="*/ 4247954 w 4572002"/>
                <a:gd name="connsiteY291" fmla="*/ 2745352 h 6858002"/>
                <a:gd name="connsiteX292" fmla="*/ 4247953 w 4572002"/>
                <a:gd name="connsiteY292" fmla="*/ 2745348 h 6858002"/>
                <a:gd name="connsiteX293" fmla="*/ 4199563 w 4572002"/>
                <a:gd name="connsiteY293" fmla="*/ 2668001 h 6858002"/>
                <a:gd name="connsiteX294" fmla="*/ 4126408 w 4572002"/>
                <a:gd name="connsiteY294" fmla="*/ 2571034 h 6858002"/>
                <a:gd name="connsiteX295" fmla="*/ 4122194 w 4572002"/>
                <a:gd name="connsiteY295" fmla="*/ 2545007 h 6858002"/>
                <a:gd name="connsiteX296" fmla="*/ 4125838 w 4572002"/>
                <a:gd name="connsiteY296" fmla="*/ 2518265 h 6858002"/>
                <a:gd name="connsiteX297" fmla="*/ 4125839 w 4572002"/>
                <a:gd name="connsiteY297" fmla="*/ 2518262 h 6858002"/>
                <a:gd name="connsiteX298" fmla="*/ 4132419 w 4572002"/>
                <a:gd name="connsiteY298" fmla="*/ 2490551 h 6858002"/>
                <a:gd name="connsiteX299" fmla="*/ 4134481 w 4572002"/>
                <a:gd name="connsiteY299" fmla="*/ 2463018 h 6858002"/>
                <a:gd name="connsiteX300" fmla="*/ 4134481 w 4572002"/>
                <a:gd name="connsiteY300" fmla="*/ 2463017 h 6858002"/>
                <a:gd name="connsiteX301" fmla="*/ 4111549 w 4572002"/>
                <a:gd name="connsiteY301" fmla="*/ 2409485 h 6858002"/>
                <a:gd name="connsiteX302" fmla="*/ 4087164 w 4572002"/>
                <a:gd name="connsiteY302" fmla="*/ 2334044 h 6858002"/>
                <a:gd name="connsiteX303" fmla="*/ 4058207 w 4572002"/>
                <a:gd name="connsiteY303" fmla="*/ 2228314 h 6858002"/>
                <a:gd name="connsiteX304" fmla="*/ 4042967 w 4572002"/>
                <a:gd name="connsiteY304" fmla="*/ 2188879 h 6858002"/>
                <a:gd name="connsiteX305" fmla="*/ 4020296 w 4572002"/>
                <a:gd name="connsiteY305" fmla="*/ 2094578 h 6858002"/>
                <a:gd name="connsiteX306" fmla="*/ 4005437 w 4572002"/>
                <a:gd name="connsiteY306" fmla="*/ 2016469 h 6858002"/>
                <a:gd name="connsiteX307" fmla="*/ 3958954 w 4572002"/>
                <a:gd name="connsiteY307" fmla="*/ 1953413 h 6858002"/>
                <a:gd name="connsiteX308" fmla="*/ 3934949 w 4572002"/>
                <a:gd name="connsiteY308" fmla="*/ 1933219 h 6858002"/>
                <a:gd name="connsiteX309" fmla="*/ 3919519 w 4572002"/>
                <a:gd name="connsiteY309" fmla="*/ 1916454 h 6858002"/>
                <a:gd name="connsiteX310" fmla="*/ 3829028 w 4572002"/>
                <a:gd name="connsiteY310" fmla="*/ 1842158 h 6858002"/>
                <a:gd name="connsiteX311" fmla="*/ 3821407 w 4572002"/>
                <a:gd name="connsiteY311" fmla="*/ 1833775 h 6858002"/>
                <a:gd name="connsiteX312" fmla="*/ 3779686 w 4572002"/>
                <a:gd name="connsiteY312" fmla="*/ 1733188 h 6858002"/>
                <a:gd name="connsiteX313" fmla="*/ 3757018 w 4572002"/>
                <a:gd name="connsiteY313" fmla="*/ 1697753 h 6858002"/>
                <a:gd name="connsiteX314" fmla="*/ 3700436 w 4572002"/>
                <a:gd name="connsiteY314" fmla="*/ 1624980 h 6858002"/>
                <a:gd name="connsiteX315" fmla="*/ 3698532 w 4572002"/>
                <a:gd name="connsiteY315" fmla="*/ 1596213 h 6858002"/>
                <a:gd name="connsiteX316" fmla="*/ 3745230 w 4572002"/>
                <a:gd name="connsiteY316" fmla="*/ 1459073 h 6858002"/>
                <a:gd name="connsiteX317" fmla="*/ 3745229 w 4572002"/>
                <a:gd name="connsiteY317" fmla="*/ 1459074 h 6858002"/>
                <a:gd name="connsiteX318" fmla="*/ 3736012 w 4572002"/>
                <a:gd name="connsiteY318" fmla="*/ 1481572 h 6858002"/>
                <a:gd name="connsiteX319" fmla="*/ 3764423 w 4572002"/>
                <a:gd name="connsiteY319" fmla="*/ 1268758 h 6858002"/>
                <a:gd name="connsiteX320" fmla="*/ 3769590 w 4572002"/>
                <a:gd name="connsiteY320" fmla="*/ 1286070 h 6858002"/>
                <a:gd name="connsiteX321" fmla="*/ 3791927 w 4572002"/>
                <a:gd name="connsiteY321" fmla="*/ 1350628 h 6858002"/>
                <a:gd name="connsiteX322" fmla="*/ 3786333 w 4572002"/>
                <a:gd name="connsiteY322" fmla="*/ 1413840 h 6858002"/>
                <a:gd name="connsiteX323" fmla="*/ 3791928 w 4572002"/>
                <a:gd name="connsiteY323" fmla="*/ 1350627 h 6858002"/>
                <a:gd name="connsiteX324" fmla="*/ 3769590 w 4572002"/>
                <a:gd name="connsiteY324" fmla="*/ 1286069 h 6858002"/>
                <a:gd name="connsiteX325" fmla="*/ 3706152 w 4572002"/>
                <a:gd name="connsiteY325" fmla="*/ 773035 h 6858002"/>
                <a:gd name="connsiteX326" fmla="*/ 3706152 w 4572002"/>
                <a:gd name="connsiteY326" fmla="*/ 773036 h 6858002"/>
                <a:gd name="connsiteX327" fmla="*/ 3714152 w 4572002"/>
                <a:gd name="connsiteY327" fmla="*/ 854380 h 6858002"/>
                <a:gd name="connsiteX328" fmla="*/ 3745205 w 4572002"/>
                <a:gd name="connsiteY328" fmla="*/ 915344 h 6858002"/>
                <a:gd name="connsiteX329" fmla="*/ 3755683 w 4572002"/>
                <a:gd name="connsiteY329" fmla="*/ 927156 h 6858002"/>
                <a:gd name="connsiteX330" fmla="*/ 3752063 w 4572002"/>
                <a:gd name="connsiteY330" fmla="*/ 1097088 h 6858002"/>
                <a:gd name="connsiteX331" fmla="*/ 3747681 w 4572002"/>
                <a:gd name="connsiteY331" fmla="*/ 1123186 h 6858002"/>
                <a:gd name="connsiteX332" fmla="*/ 3772400 w 4572002"/>
                <a:gd name="connsiteY332" fmla="*/ 1184029 h 6858002"/>
                <a:gd name="connsiteX333" fmla="*/ 3747682 w 4572002"/>
                <a:gd name="connsiteY333" fmla="*/ 1123185 h 6858002"/>
                <a:gd name="connsiteX334" fmla="*/ 3752064 w 4572002"/>
                <a:gd name="connsiteY334" fmla="*/ 1097087 h 6858002"/>
                <a:gd name="connsiteX335" fmla="*/ 3755684 w 4572002"/>
                <a:gd name="connsiteY335" fmla="*/ 927155 h 6858002"/>
                <a:gd name="connsiteX336" fmla="*/ 3745206 w 4572002"/>
                <a:gd name="connsiteY336" fmla="*/ 915343 h 6858002"/>
                <a:gd name="connsiteX337" fmla="*/ 3714152 w 4572002"/>
                <a:gd name="connsiteY337" fmla="*/ 854379 h 6858002"/>
                <a:gd name="connsiteX338" fmla="*/ 3761553 w 4572002"/>
                <a:gd name="connsiteY338" fmla="*/ 517851 h 6858002"/>
                <a:gd name="connsiteX339" fmla="*/ 3752635 w 4572002"/>
                <a:gd name="connsiteY339" fmla="*/ 556048 h 6858002"/>
                <a:gd name="connsiteX340" fmla="*/ 3746157 w 4572002"/>
                <a:gd name="connsiteY340" fmla="*/ 580051 h 6858002"/>
                <a:gd name="connsiteX341" fmla="*/ 3742776 w 4572002"/>
                <a:gd name="connsiteY341" fmla="*/ 642538 h 6858002"/>
                <a:gd name="connsiteX342" fmla="*/ 3730253 w 4572002"/>
                <a:gd name="connsiteY342" fmla="*/ 694928 h 6858002"/>
                <a:gd name="connsiteX343" fmla="*/ 3742777 w 4572002"/>
                <a:gd name="connsiteY343" fmla="*/ 642537 h 6858002"/>
                <a:gd name="connsiteX344" fmla="*/ 3746158 w 4572002"/>
                <a:gd name="connsiteY344" fmla="*/ 580050 h 6858002"/>
                <a:gd name="connsiteX345" fmla="*/ 3752636 w 4572002"/>
                <a:gd name="connsiteY345" fmla="*/ 556047 h 6858002"/>
                <a:gd name="connsiteX346" fmla="*/ 3774848 w 4572002"/>
                <a:gd name="connsiteY346" fmla="*/ 298169 h 6858002"/>
                <a:gd name="connsiteX347" fmla="*/ 3760065 w 4572002"/>
                <a:gd name="connsiteY347" fmla="*/ 313534 h 6858002"/>
                <a:gd name="connsiteX348" fmla="*/ 3759493 w 4572002"/>
                <a:gd name="connsiteY348" fmla="*/ 338871 h 6858002"/>
                <a:gd name="connsiteX349" fmla="*/ 3759500 w 4572002"/>
                <a:gd name="connsiteY349" fmla="*/ 338900 h 6858002"/>
                <a:gd name="connsiteX350" fmla="*/ 3769400 w 4572002"/>
                <a:gd name="connsiteY350" fmla="*/ 395640 h 6858002"/>
                <a:gd name="connsiteX351" fmla="*/ 3765590 w 4572002"/>
                <a:gd name="connsiteY351" fmla="*/ 367328 h 6858002"/>
                <a:gd name="connsiteX352" fmla="*/ 3759500 w 4572002"/>
                <a:gd name="connsiteY352" fmla="*/ 338900 h 6858002"/>
                <a:gd name="connsiteX353" fmla="*/ 3759494 w 4572002"/>
                <a:gd name="connsiteY353" fmla="*/ 338870 h 6858002"/>
                <a:gd name="connsiteX354" fmla="*/ 3760066 w 4572002"/>
                <a:gd name="connsiteY354" fmla="*/ 313533 h 6858002"/>
                <a:gd name="connsiteX355" fmla="*/ 3782393 w 4572002"/>
                <a:gd name="connsiteY355" fmla="*/ 281568 h 6858002"/>
                <a:gd name="connsiteX356" fmla="*/ 3777498 w 4572002"/>
                <a:gd name="connsiteY356" fmla="*/ 295415 h 6858002"/>
                <a:gd name="connsiteX357" fmla="*/ 3777499 w 4572002"/>
                <a:gd name="connsiteY357" fmla="*/ 295415 h 6858002"/>
                <a:gd name="connsiteX358" fmla="*/ 3769073 w 4572002"/>
                <a:gd name="connsiteY358" fmla="*/ 24486 h 6858002"/>
                <a:gd name="connsiteX359" fmla="*/ 3766810 w 4572002"/>
                <a:gd name="connsiteY359" fmla="*/ 74129 h 6858002"/>
                <a:gd name="connsiteX360" fmla="*/ 3772734 w 4572002"/>
                <a:gd name="connsiteY360" fmla="*/ 125861 h 6858002"/>
                <a:gd name="connsiteX361" fmla="*/ 3777129 w 4572002"/>
                <a:gd name="connsiteY361" fmla="*/ 153387 h 6858002"/>
                <a:gd name="connsiteX362" fmla="*/ 3785402 w 4572002"/>
                <a:gd name="connsiteY362" fmla="*/ 228944 h 6858002"/>
                <a:gd name="connsiteX363" fmla="*/ 3780943 w 4572002"/>
                <a:gd name="connsiteY363" fmla="*/ 177271 h 6858002"/>
                <a:gd name="connsiteX364" fmla="*/ 3777129 w 4572002"/>
                <a:gd name="connsiteY364" fmla="*/ 153387 h 6858002"/>
                <a:gd name="connsiteX365" fmla="*/ 3776930 w 4572002"/>
                <a:gd name="connsiteY365" fmla="*/ 151569 h 6858002"/>
                <a:gd name="connsiteX366" fmla="*/ 3766811 w 4572002"/>
                <a:gd name="connsiteY366" fmla="*/ 74129 h 6858002"/>
                <a:gd name="connsiteX367" fmla="*/ 3766492 w 4572002"/>
                <a:gd name="connsiteY367" fmla="*/ 0 h 6858002"/>
                <a:gd name="connsiteX368" fmla="*/ 4230600 w 4572002"/>
                <a:gd name="connsiteY368" fmla="*/ 0 h 6858002"/>
                <a:gd name="connsiteX369" fmla="*/ 4229473 w 4572002"/>
                <a:gd name="connsiteY369" fmla="*/ 2817 h 6858002"/>
                <a:gd name="connsiteX370" fmla="*/ 4215375 w 4572002"/>
                <a:gd name="connsiteY370" fmla="*/ 63587 h 6858002"/>
                <a:gd name="connsiteX371" fmla="*/ 4201468 w 4572002"/>
                <a:gd name="connsiteY371" fmla="*/ 176939 h 6858002"/>
                <a:gd name="connsiteX372" fmla="*/ 4193466 w 4572002"/>
                <a:gd name="connsiteY372" fmla="*/ 200182 h 6858002"/>
                <a:gd name="connsiteX373" fmla="*/ 4155554 w 4572002"/>
                <a:gd name="connsiteY373" fmla="*/ 340774 h 6858002"/>
                <a:gd name="connsiteX374" fmla="*/ 4156319 w 4572002"/>
                <a:gd name="connsiteY374" fmla="*/ 453364 h 6858002"/>
                <a:gd name="connsiteX375" fmla="*/ 4158033 w 4572002"/>
                <a:gd name="connsiteY375" fmla="*/ 462126 h 6858002"/>
                <a:gd name="connsiteX376" fmla="*/ 4170605 w 4572002"/>
                <a:gd name="connsiteY376" fmla="*/ 505182 h 6858002"/>
                <a:gd name="connsiteX377" fmla="*/ 4167177 w 4572002"/>
                <a:gd name="connsiteY377" fmla="*/ 571860 h 6858002"/>
                <a:gd name="connsiteX378" fmla="*/ 4149840 w 4572002"/>
                <a:gd name="connsiteY378" fmla="*/ 617772 h 6858002"/>
                <a:gd name="connsiteX379" fmla="*/ 4149078 w 4572002"/>
                <a:gd name="connsiteY379" fmla="*/ 674923 h 6858002"/>
                <a:gd name="connsiteX380" fmla="*/ 4159937 w 4572002"/>
                <a:gd name="connsiteY380" fmla="*/ 740268 h 6858002"/>
                <a:gd name="connsiteX381" fmla="*/ 4162223 w 4572002"/>
                <a:gd name="connsiteY381" fmla="*/ 769605 h 6858002"/>
                <a:gd name="connsiteX382" fmla="*/ 4184703 w 4572002"/>
                <a:gd name="connsiteY382" fmla="*/ 850189 h 6858002"/>
                <a:gd name="connsiteX383" fmla="*/ 4179179 w 4572002"/>
                <a:gd name="connsiteY383" fmla="*/ 898198 h 6858002"/>
                <a:gd name="connsiteX384" fmla="*/ 4164319 w 4572002"/>
                <a:gd name="connsiteY384" fmla="*/ 945444 h 6858002"/>
                <a:gd name="connsiteX385" fmla="*/ 4150030 w 4572002"/>
                <a:gd name="connsiteY385" fmla="*/ 975733 h 6858002"/>
                <a:gd name="connsiteX386" fmla="*/ 4139934 w 4572002"/>
                <a:gd name="connsiteY386" fmla="*/ 1036887 h 6858002"/>
                <a:gd name="connsiteX387" fmla="*/ 4141458 w 4572002"/>
                <a:gd name="connsiteY387" fmla="*/ 1048125 h 6858002"/>
                <a:gd name="connsiteX388" fmla="*/ 4154032 w 4572002"/>
                <a:gd name="connsiteY388" fmla="*/ 1230633 h 6858002"/>
                <a:gd name="connsiteX389" fmla="*/ 4174225 w 4572002"/>
                <a:gd name="connsiteY389" fmla="*/ 1303024 h 6858002"/>
                <a:gd name="connsiteX390" fmla="*/ 4176701 w 4572002"/>
                <a:gd name="connsiteY390" fmla="*/ 1318456 h 6858002"/>
                <a:gd name="connsiteX391" fmla="*/ 4199372 w 4572002"/>
                <a:gd name="connsiteY391" fmla="*/ 1472575 h 6858002"/>
                <a:gd name="connsiteX392" fmla="*/ 4200325 w 4572002"/>
                <a:gd name="connsiteY392" fmla="*/ 1489720 h 6858002"/>
                <a:gd name="connsiteX393" fmla="*/ 4196324 w 4572002"/>
                <a:gd name="connsiteY393" fmla="*/ 1537537 h 6858002"/>
                <a:gd name="connsiteX394" fmla="*/ 4237474 w 4572002"/>
                <a:gd name="connsiteY394" fmla="*/ 1650317 h 6858002"/>
                <a:gd name="connsiteX395" fmla="*/ 4251572 w 4572002"/>
                <a:gd name="connsiteY395" fmla="*/ 1763287 h 6858002"/>
                <a:gd name="connsiteX396" fmla="*/ 4251380 w 4572002"/>
                <a:gd name="connsiteY396" fmla="*/ 1825393 h 6858002"/>
                <a:gd name="connsiteX397" fmla="*/ 4261478 w 4572002"/>
                <a:gd name="connsiteY397" fmla="*/ 1869780 h 6858002"/>
                <a:gd name="connsiteX398" fmla="*/ 4292149 w 4572002"/>
                <a:gd name="connsiteY398" fmla="*/ 1978940 h 6858002"/>
                <a:gd name="connsiteX399" fmla="*/ 4296911 w 4572002"/>
                <a:gd name="connsiteY399" fmla="*/ 2030378 h 6858002"/>
                <a:gd name="connsiteX400" fmla="*/ 4307201 w 4572002"/>
                <a:gd name="connsiteY400" fmla="*/ 2085054 h 6858002"/>
                <a:gd name="connsiteX401" fmla="*/ 4353302 w 4572002"/>
                <a:gd name="connsiteY401" fmla="*/ 2220312 h 6858002"/>
                <a:gd name="connsiteX402" fmla="*/ 4350636 w 4572002"/>
                <a:gd name="connsiteY402" fmla="*/ 2330806 h 6858002"/>
                <a:gd name="connsiteX403" fmla="*/ 4351206 w 4572002"/>
                <a:gd name="connsiteY403" fmla="*/ 2401292 h 6858002"/>
                <a:gd name="connsiteX404" fmla="*/ 4366446 w 4572002"/>
                <a:gd name="connsiteY404" fmla="*/ 2485307 h 6858002"/>
                <a:gd name="connsiteX405" fmla="*/ 4388736 w 4572002"/>
                <a:gd name="connsiteY405" fmla="*/ 2554079 h 6858002"/>
                <a:gd name="connsiteX406" fmla="*/ 4406453 w 4572002"/>
                <a:gd name="connsiteY406" fmla="*/ 2649143 h 6858002"/>
                <a:gd name="connsiteX407" fmla="*/ 4440554 w 4572002"/>
                <a:gd name="connsiteY407" fmla="*/ 2743826 h 6858002"/>
                <a:gd name="connsiteX408" fmla="*/ 4466653 w 4572002"/>
                <a:gd name="connsiteY408" fmla="*/ 2809930 h 6858002"/>
                <a:gd name="connsiteX409" fmla="*/ 4489705 w 4572002"/>
                <a:gd name="connsiteY409" fmla="*/ 2901943 h 6858002"/>
                <a:gd name="connsiteX410" fmla="*/ 4505897 w 4572002"/>
                <a:gd name="connsiteY410" fmla="*/ 3042728 h 6858002"/>
                <a:gd name="connsiteX411" fmla="*/ 4507613 w 4572002"/>
                <a:gd name="connsiteY411" fmla="*/ 3107500 h 6858002"/>
                <a:gd name="connsiteX412" fmla="*/ 4545521 w 4572002"/>
                <a:gd name="connsiteY412" fmla="*/ 3209993 h 6858002"/>
                <a:gd name="connsiteX413" fmla="*/ 4563811 w 4572002"/>
                <a:gd name="connsiteY413" fmla="*/ 3253809 h 6858002"/>
                <a:gd name="connsiteX414" fmla="*/ 4548570 w 4572002"/>
                <a:gd name="connsiteY414" fmla="*/ 3293244 h 6858002"/>
                <a:gd name="connsiteX415" fmla="*/ 4531043 w 4572002"/>
                <a:gd name="connsiteY415" fmla="*/ 3318771 h 6858002"/>
                <a:gd name="connsiteX416" fmla="*/ 4545904 w 4572002"/>
                <a:gd name="connsiteY416" fmla="*/ 3399546 h 6858002"/>
                <a:gd name="connsiteX417" fmla="*/ 4561524 w 4572002"/>
                <a:gd name="connsiteY417" fmla="*/ 3485275 h 6858002"/>
                <a:gd name="connsiteX418" fmla="*/ 4572002 w 4572002"/>
                <a:gd name="connsiteY418" fmla="*/ 3546617 h 6858002"/>
                <a:gd name="connsiteX419" fmla="*/ 4563620 w 4572002"/>
                <a:gd name="connsiteY419" fmla="*/ 3623201 h 6858002"/>
                <a:gd name="connsiteX420" fmla="*/ 4560192 w 4572002"/>
                <a:gd name="connsiteY420" fmla="*/ 3683591 h 6858002"/>
                <a:gd name="connsiteX421" fmla="*/ 4550476 w 4572002"/>
                <a:gd name="connsiteY421" fmla="*/ 3732361 h 6858002"/>
                <a:gd name="connsiteX422" fmla="*/ 4544759 w 4572002"/>
                <a:gd name="connsiteY422" fmla="*/ 3749506 h 6858002"/>
                <a:gd name="connsiteX423" fmla="*/ 4500182 w 4572002"/>
                <a:gd name="connsiteY423" fmla="*/ 3885338 h 6858002"/>
                <a:gd name="connsiteX424" fmla="*/ 4464557 w 4572002"/>
                <a:gd name="connsiteY424" fmla="*/ 4030503 h 6858002"/>
                <a:gd name="connsiteX425" fmla="*/ 4487039 w 4572002"/>
                <a:gd name="connsiteY425" fmla="*/ 4124614 h 6858002"/>
                <a:gd name="connsiteX426" fmla="*/ 4486656 w 4572002"/>
                <a:gd name="connsiteY426" fmla="*/ 4159667 h 6858002"/>
                <a:gd name="connsiteX427" fmla="*/ 4491801 w 4572002"/>
                <a:gd name="connsiteY427" fmla="*/ 4320837 h 6858002"/>
                <a:gd name="connsiteX428" fmla="*/ 4497325 w 4572002"/>
                <a:gd name="connsiteY428" fmla="*/ 4349222 h 6858002"/>
                <a:gd name="connsiteX429" fmla="*/ 4474653 w 4572002"/>
                <a:gd name="connsiteY429" fmla="*/ 4502579 h 6858002"/>
                <a:gd name="connsiteX430" fmla="*/ 4470844 w 4572002"/>
                <a:gd name="connsiteY430" fmla="*/ 4558207 h 6858002"/>
                <a:gd name="connsiteX431" fmla="*/ 4464557 w 4572002"/>
                <a:gd name="connsiteY431" fmla="*/ 4609452 h 6858002"/>
                <a:gd name="connsiteX432" fmla="*/ 4463033 w 4572002"/>
                <a:gd name="connsiteY432" fmla="*/ 4681083 h 6858002"/>
                <a:gd name="connsiteX433" fmla="*/ 4465891 w 4572002"/>
                <a:gd name="connsiteY433" fmla="*/ 4755381 h 6858002"/>
                <a:gd name="connsiteX434" fmla="*/ 4465319 w 4572002"/>
                <a:gd name="connsiteY434" fmla="*/ 4838250 h 6858002"/>
                <a:gd name="connsiteX435" fmla="*/ 4460367 w 4572002"/>
                <a:gd name="connsiteY435" fmla="*/ 4871019 h 6858002"/>
                <a:gd name="connsiteX436" fmla="*/ 4463795 w 4572002"/>
                <a:gd name="connsiteY436" fmla="*/ 4959602 h 6858002"/>
                <a:gd name="connsiteX437" fmla="*/ 4458082 w 4572002"/>
                <a:gd name="connsiteY437" fmla="*/ 5006086 h 6858002"/>
                <a:gd name="connsiteX438" fmla="*/ 4456937 w 4572002"/>
                <a:gd name="connsiteY438" fmla="*/ 5082670 h 6858002"/>
                <a:gd name="connsiteX439" fmla="*/ 4455603 w 4572002"/>
                <a:gd name="connsiteY439" fmla="*/ 5107627 h 6858002"/>
                <a:gd name="connsiteX440" fmla="*/ 4454840 w 4572002"/>
                <a:gd name="connsiteY440" fmla="*/ 5129916 h 6858002"/>
                <a:gd name="connsiteX441" fmla="*/ 4470464 w 4572002"/>
                <a:gd name="connsiteY441" fmla="*/ 5206308 h 6858002"/>
                <a:gd name="connsiteX442" fmla="*/ 4471415 w 4572002"/>
                <a:gd name="connsiteY442" fmla="*/ 5274129 h 6858002"/>
                <a:gd name="connsiteX443" fmla="*/ 4483990 w 4572002"/>
                <a:gd name="connsiteY443" fmla="*/ 5393005 h 6858002"/>
                <a:gd name="connsiteX444" fmla="*/ 4479607 w 4572002"/>
                <a:gd name="connsiteY444" fmla="*/ 5419295 h 6858002"/>
                <a:gd name="connsiteX445" fmla="*/ 4477894 w 4572002"/>
                <a:gd name="connsiteY445" fmla="*/ 5501594 h 6858002"/>
                <a:gd name="connsiteX446" fmla="*/ 4476560 w 4572002"/>
                <a:gd name="connsiteY446" fmla="*/ 5548460 h 6858002"/>
                <a:gd name="connsiteX447" fmla="*/ 4485703 w 4572002"/>
                <a:gd name="connsiteY447" fmla="*/ 5606372 h 6858002"/>
                <a:gd name="connsiteX448" fmla="*/ 4505134 w 4572002"/>
                <a:gd name="connsiteY448" fmla="*/ 5706959 h 6858002"/>
                <a:gd name="connsiteX449" fmla="*/ 4508183 w 4572002"/>
                <a:gd name="connsiteY449" fmla="*/ 5733440 h 6858002"/>
                <a:gd name="connsiteX450" fmla="*/ 4517519 w 4572002"/>
                <a:gd name="connsiteY450" fmla="*/ 5781830 h 6858002"/>
                <a:gd name="connsiteX451" fmla="*/ 4519234 w 4572002"/>
                <a:gd name="connsiteY451" fmla="*/ 5790592 h 6858002"/>
                <a:gd name="connsiteX452" fmla="*/ 4542855 w 4572002"/>
                <a:gd name="connsiteY452" fmla="*/ 5864318 h 6858002"/>
                <a:gd name="connsiteX453" fmla="*/ 4544759 w 4572002"/>
                <a:gd name="connsiteY453" fmla="*/ 5902610 h 6858002"/>
                <a:gd name="connsiteX454" fmla="*/ 4544951 w 4572002"/>
                <a:gd name="connsiteY454" fmla="*/ 6012723 h 6858002"/>
                <a:gd name="connsiteX455" fmla="*/ 4541332 w 4572002"/>
                <a:gd name="connsiteY455" fmla="*/ 6059397 h 6858002"/>
                <a:gd name="connsiteX456" fmla="*/ 4527426 w 4572002"/>
                <a:gd name="connsiteY456" fmla="*/ 6171605 h 6858002"/>
                <a:gd name="connsiteX457" fmla="*/ 4520568 w 4572002"/>
                <a:gd name="connsiteY457" fmla="*/ 6242093 h 6858002"/>
                <a:gd name="connsiteX458" fmla="*/ 4509706 w 4572002"/>
                <a:gd name="connsiteY458" fmla="*/ 6323058 h 6858002"/>
                <a:gd name="connsiteX459" fmla="*/ 4502848 w 4572002"/>
                <a:gd name="connsiteY459" fmla="*/ 6415833 h 6858002"/>
                <a:gd name="connsiteX460" fmla="*/ 4482084 w 4572002"/>
                <a:gd name="connsiteY460" fmla="*/ 6584812 h 6858002"/>
                <a:gd name="connsiteX461" fmla="*/ 4460557 w 4572002"/>
                <a:gd name="connsiteY461" fmla="*/ 6748458 h 6858002"/>
                <a:gd name="connsiteX462" fmla="*/ 4441507 w 4572002"/>
                <a:gd name="connsiteY462" fmla="*/ 6815516 h 6858002"/>
                <a:gd name="connsiteX463" fmla="*/ 4431806 w 4572002"/>
                <a:gd name="connsiteY463" fmla="*/ 6858001 h 6858002"/>
                <a:gd name="connsiteX464" fmla="*/ 4259554 w 4572002"/>
                <a:gd name="connsiteY464" fmla="*/ 6858001 h 6858002"/>
                <a:gd name="connsiteX465" fmla="*/ 4259554 w 4572002"/>
                <a:gd name="connsiteY465" fmla="*/ 6858002 h 6858002"/>
                <a:gd name="connsiteX466" fmla="*/ 0 w 4572002"/>
                <a:gd name="connsiteY466" fmla="*/ 6858002 h 6858002"/>
                <a:gd name="connsiteX467" fmla="*/ 0 w 4572002"/>
                <a:gd name="connsiteY467" fmla="*/ 2 h 6858002"/>
                <a:gd name="connsiteX468" fmla="*/ 3766492 w 4572002"/>
                <a:gd name="connsiteY468" fmla="*/ 1 h 6858002"/>
                <a:gd name="connsiteX469" fmla="*/ 3769210 w 4572002"/>
                <a:gd name="connsiteY469" fmla="*/ 21486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Lst>
              <a:rect l="l" t="t" r="r" b="b"/>
              <a:pathLst>
                <a:path w="4572002" h="6858002">
                  <a:moveTo>
                    <a:pt x="4214994" y="6564620"/>
                  </a:moveTo>
                  <a:lnTo>
                    <a:pt x="4214994" y="6564621"/>
                  </a:lnTo>
                  <a:cubicBezTo>
                    <a:pt x="4225281" y="6575479"/>
                    <a:pt x="4231378" y="6582147"/>
                    <a:pt x="4237474" y="6588626"/>
                  </a:cubicBezTo>
                  <a:lnTo>
                    <a:pt x="4254096" y="6625225"/>
                  </a:lnTo>
                  <a:lnTo>
                    <a:pt x="4247001" y="6662540"/>
                  </a:lnTo>
                  <a:lnTo>
                    <a:pt x="4247000" y="6662541"/>
                  </a:lnTo>
                  <a:lnTo>
                    <a:pt x="4246999" y="6662544"/>
                  </a:lnTo>
                  <a:lnTo>
                    <a:pt x="4235550" y="6683027"/>
                  </a:lnTo>
                  <a:lnTo>
                    <a:pt x="4232403" y="6702976"/>
                  </a:lnTo>
                  <a:lnTo>
                    <a:pt x="4232403" y="6702977"/>
                  </a:lnTo>
                  <a:cubicBezTo>
                    <a:pt x="4232808" y="6716169"/>
                    <a:pt x="4237951" y="6729219"/>
                    <a:pt x="4246238" y="6742553"/>
                  </a:cubicBezTo>
                  <a:lnTo>
                    <a:pt x="4246239" y="6742555"/>
                  </a:lnTo>
                  <a:lnTo>
                    <a:pt x="4265716" y="6812062"/>
                  </a:lnTo>
                  <a:lnTo>
                    <a:pt x="4265717" y="6812064"/>
                  </a:lnTo>
                  <a:lnTo>
                    <a:pt x="4265717" y="6812063"/>
                  </a:lnTo>
                  <a:lnTo>
                    <a:pt x="4265716" y="6812062"/>
                  </a:lnTo>
                  <a:lnTo>
                    <a:pt x="4260942" y="6776800"/>
                  </a:lnTo>
                  <a:lnTo>
                    <a:pt x="4246239" y="6742555"/>
                  </a:lnTo>
                  <a:lnTo>
                    <a:pt x="4246238" y="6742552"/>
                  </a:lnTo>
                  <a:lnTo>
                    <a:pt x="4232403" y="6702976"/>
                  </a:lnTo>
                  <a:lnTo>
                    <a:pt x="4246999" y="6662544"/>
                  </a:lnTo>
                  <a:lnTo>
                    <a:pt x="4247000" y="6662542"/>
                  </a:lnTo>
                  <a:lnTo>
                    <a:pt x="4247001" y="6662540"/>
                  </a:lnTo>
                  <a:lnTo>
                    <a:pt x="4254084" y="6645552"/>
                  </a:lnTo>
                  <a:lnTo>
                    <a:pt x="4254096" y="6625225"/>
                  </a:lnTo>
                  <a:lnTo>
                    <a:pt x="4254096" y="6625224"/>
                  </a:lnTo>
                  <a:cubicBezTo>
                    <a:pt x="4252000" y="6611341"/>
                    <a:pt x="4245951" y="6597578"/>
                    <a:pt x="4237474" y="6588625"/>
                  </a:cubicBezTo>
                  <a:close/>
                  <a:moveTo>
                    <a:pt x="4295315" y="6438981"/>
                  </a:moveTo>
                  <a:lnTo>
                    <a:pt x="4275385" y="6463840"/>
                  </a:lnTo>
                  <a:lnTo>
                    <a:pt x="4275382" y="6463849"/>
                  </a:lnTo>
                  <a:lnTo>
                    <a:pt x="4261587" y="6513012"/>
                  </a:lnTo>
                  <a:lnTo>
                    <a:pt x="4242781" y="6546194"/>
                  </a:lnTo>
                  <a:lnTo>
                    <a:pt x="4242781" y="6546195"/>
                  </a:lnTo>
                  <a:lnTo>
                    <a:pt x="4259120" y="6521804"/>
                  </a:lnTo>
                  <a:lnTo>
                    <a:pt x="4261587" y="6513012"/>
                  </a:lnTo>
                  <a:lnTo>
                    <a:pt x="4264398" y="6508052"/>
                  </a:lnTo>
                  <a:lnTo>
                    <a:pt x="4275382" y="6463849"/>
                  </a:lnTo>
                  <a:lnTo>
                    <a:pt x="4275385" y="6463841"/>
                  </a:lnTo>
                  <a:cubicBezTo>
                    <a:pt x="4278336" y="6451650"/>
                    <a:pt x="4285813" y="6444077"/>
                    <a:pt x="4295315" y="6438981"/>
                  </a:cubicBezTo>
                  <a:close/>
                  <a:moveTo>
                    <a:pt x="4381289" y="6365204"/>
                  </a:moveTo>
                  <a:lnTo>
                    <a:pt x="4380008" y="6387910"/>
                  </a:lnTo>
                  <a:lnTo>
                    <a:pt x="4378243" y="6391549"/>
                  </a:lnTo>
                  <a:lnTo>
                    <a:pt x="4370589" y="6407332"/>
                  </a:lnTo>
                  <a:lnTo>
                    <a:pt x="4370589" y="6407333"/>
                  </a:lnTo>
                  <a:lnTo>
                    <a:pt x="4378243" y="6391549"/>
                  </a:lnTo>
                  <a:lnTo>
                    <a:pt x="4380008" y="6387910"/>
                  </a:lnTo>
                  <a:close/>
                  <a:moveTo>
                    <a:pt x="4142220" y="4221391"/>
                  </a:moveTo>
                  <a:lnTo>
                    <a:pt x="4142220" y="4221392"/>
                  </a:lnTo>
                  <a:cubicBezTo>
                    <a:pt x="4142982" y="4232061"/>
                    <a:pt x="4143172" y="4243873"/>
                    <a:pt x="4147936" y="4253015"/>
                  </a:cubicBezTo>
                  <a:cubicBezTo>
                    <a:pt x="4160129" y="4277402"/>
                    <a:pt x="4175749" y="4300071"/>
                    <a:pt x="4187752" y="4324646"/>
                  </a:cubicBezTo>
                  <a:lnTo>
                    <a:pt x="4196706" y="4363891"/>
                  </a:lnTo>
                  <a:lnTo>
                    <a:pt x="4195944" y="4482004"/>
                  </a:lnTo>
                  <a:cubicBezTo>
                    <a:pt x="4193276" y="4546776"/>
                    <a:pt x="4192704" y="4612500"/>
                    <a:pt x="4135934" y="4659174"/>
                  </a:cubicBezTo>
                  <a:cubicBezTo>
                    <a:pt x="4131362" y="4662986"/>
                    <a:pt x="4128694" y="4671176"/>
                    <a:pt x="4127932" y="4677655"/>
                  </a:cubicBezTo>
                  <a:cubicBezTo>
                    <a:pt x="4124313" y="4707564"/>
                    <a:pt x="4123931" y="4738235"/>
                    <a:pt x="4118025" y="4767764"/>
                  </a:cubicBezTo>
                  <a:cubicBezTo>
                    <a:pt x="4115644" y="4779575"/>
                    <a:pt x="4114835" y="4790387"/>
                    <a:pt x="4116716" y="4800483"/>
                  </a:cubicBezTo>
                  <a:lnTo>
                    <a:pt x="4116716" y="4800484"/>
                  </a:lnTo>
                  <a:cubicBezTo>
                    <a:pt x="4118597" y="4810581"/>
                    <a:pt x="4123170" y="4819964"/>
                    <a:pt x="4131552" y="4828917"/>
                  </a:cubicBezTo>
                  <a:lnTo>
                    <a:pt x="4153733" y="4863343"/>
                  </a:lnTo>
                  <a:lnTo>
                    <a:pt x="4161262" y="4889275"/>
                  </a:lnTo>
                  <a:lnTo>
                    <a:pt x="4159557" y="4912168"/>
                  </a:lnTo>
                  <a:cubicBezTo>
                    <a:pt x="4157842" y="4919978"/>
                    <a:pt x="4157485" y="4927122"/>
                    <a:pt x="4158155" y="4933804"/>
                  </a:cubicBezTo>
                  <a:lnTo>
                    <a:pt x="4158155" y="4933805"/>
                  </a:lnTo>
                  <a:lnTo>
                    <a:pt x="4162914" y="4952673"/>
                  </a:lnTo>
                  <a:lnTo>
                    <a:pt x="4165707" y="4957454"/>
                  </a:lnTo>
                  <a:lnTo>
                    <a:pt x="4166985" y="4961456"/>
                  </a:lnTo>
                  <a:cubicBezTo>
                    <a:pt x="4171496" y="4970097"/>
                    <a:pt x="4177202" y="4978394"/>
                    <a:pt x="4182989" y="4987038"/>
                  </a:cubicBezTo>
                  <a:cubicBezTo>
                    <a:pt x="4194228" y="5003802"/>
                    <a:pt x="4208326" y="5022853"/>
                    <a:pt x="4209468" y="5041522"/>
                  </a:cubicBezTo>
                  <a:cubicBezTo>
                    <a:pt x="4210087" y="5052096"/>
                    <a:pt x="4213005" y="5062300"/>
                    <a:pt x="4216684" y="5072376"/>
                  </a:cubicBezTo>
                  <a:lnTo>
                    <a:pt x="4222587" y="5087441"/>
                  </a:lnTo>
                  <a:lnTo>
                    <a:pt x="4235615" y="5133220"/>
                  </a:lnTo>
                  <a:lnTo>
                    <a:pt x="4235616" y="5133225"/>
                  </a:lnTo>
                  <a:lnTo>
                    <a:pt x="4228901" y="5166113"/>
                  </a:lnTo>
                  <a:lnTo>
                    <a:pt x="4228901" y="5166114"/>
                  </a:lnTo>
                  <a:cubicBezTo>
                    <a:pt x="4228139" y="5167638"/>
                    <a:pt x="4228712" y="5169781"/>
                    <a:pt x="4229593" y="5172091"/>
                  </a:cubicBezTo>
                  <a:lnTo>
                    <a:pt x="4232139" y="5179068"/>
                  </a:lnTo>
                  <a:cubicBezTo>
                    <a:pt x="4235759" y="5196595"/>
                    <a:pt x="4235807" y="5213598"/>
                    <a:pt x="4231973" y="5229434"/>
                  </a:cubicBezTo>
                  <a:lnTo>
                    <a:pt x="4225669" y="5241089"/>
                  </a:lnTo>
                  <a:lnTo>
                    <a:pt x="4208517" y="5272796"/>
                  </a:lnTo>
                  <a:cubicBezTo>
                    <a:pt x="4196871" y="5285441"/>
                    <a:pt x="4189165" y="5298595"/>
                    <a:pt x="4184613" y="5312288"/>
                  </a:cubicBezTo>
                  <a:lnTo>
                    <a:pt x="4183557" y="5321350"/>
                  </a:lnTo>
                  <a:lnTo>
                    <a:pt x="4181083" y="5326163"/>
                  </a:lnTo>
                  <a:lnTo>
                    <a:pt x="4179637" y="5355014"/>
                  </a:lnTo>
                  <a:lnTo>
                    <a:pt x="4179637" y="5355015"/>
                  </a:lnTo>
                  <a:cubicBezTo>
                    <a:pt x="4180286" y="5364883"/>
                    <a:pt x="4181989" y="5375003"/>
                    <a:pt x="4184513" y="5385385"/>
                  </a:cubicBezTo>
                  <a:cubicBezTo>
                    <a:pt x="4187752" y="5398722"/>
                    <a:pt x="4190038" y="5412058"/>
                    <a:pt x="4192704" y="5425583"/>
                  </a:cubicBezTo>
                  <a:cubicBezTo>
                    <a:pt x="4196514" y="5443871"/>
                    <a:pt x="4200516" y="5462352"/>
                    <a:pt x="4204327" y="5480638"/>
                  </a:cubicBezTo>
                  <a:lnTo>
                    <a:pt x="4208850" y="5507668"/>
                  </a:lnTo>
                  <a:lnTo>
                    <a:pt x="4198232" y="5531692"/>
                  </a:lnTo>
                  <a:lnTo>
                    <a:pt x="4198231" y="5531693"/>
                  </a:lnTo>
                  <a:cubicBezTo>
                    <a:pt x="4191181" y="5537600"/>
                    <a:pt x="4187989" y="5542649"/>
                    <a:pt x="4188085" y="5547578"/>
                  </a:cubicBezTo>
                  <a:lnTo>
                    <a:pt x="4188085" y="5547579"/>
                  </a:lnTo>
                  <a:cubicBezTo>
                    <a:pt x="4188180" y="5552508"/>
                    <a:pt x="4191562" y="5557318"/>
                    <a:pt x="4197659" y="5562747"/>
                  </a:cubicBezTo>
                  <a:cubicBezTo>
                    <a:pt x="4240332" y="5600468"/>
                    <a:pt x="4267003" y="5646190"/>
                    <a:pt x="4268907" y="5704484"/>
                  </a:cubicBezTo>
                  <a:cubicBezTo>
                    <a:pt x="4269289" y="5716486"/>
                    <a:pt x="4271954" y="5728679"/>
                    <a:pt x="4274812" y="5740489"/>
                  </a:cubicBezTo>
                  <a:cubicBezTo>
                    <a:pt x="4276527" y="5747729"/>
                    <a:pt x="4278433" y="5756494"/>
                    <a:pt x="4283578" y="5760874"/>
                  </a:cubicBezTo>
                  <a:cubicBezTo>
                    <a:pt x="4322821" y="5794975"/>
                    <a:pt x="4350063" y="5837458"/>
                    <a:pt x="4371973" y="5883752"/>
                  </a:cubicBezTo>
                  <a:lnTo>
                    <a:pt x="4371974" y="5883757"/>
                  </a:lnTo>
                  <a:lnTo>
                    <a:pt x="4389877" y="5935946"/>
                  </a:lnTo>
                  <a:lnTo>
                    <a:pt x="4389878" y="5935950"/>
                  </a:lnTo>
                  <a:lnTo>
                    <a:pt x="4386259" y="5993290"/>
                  </a:lnTo>
                  <a:lnTo>
                    <a:pt x="4386259" y="5993291"/>
                  </a:lnTo>
                  <a:cubicBezTo>
                    <a:pt x="4385116" y="6004531"/>
                    <a:pt x="4385306" y="6017485"/>
                    <a:pt x="4379782" y="6026440"/>
                  </a:cubicBezTo>
                  <a:cubicBezTo>
                    <a:pt x="4362445" y="6054825"/>
                    <a:pt x="4343778" y="6082258"/>
                    <a:pt x="4323583" y="6108738"/>
                  </a:cubicBezTo>
                  <a:cubicBezTo>
                    <a:pt x="4314914" y="6120074"/>
                    <a:pt x="4309961" y="6126884"/>
                    <a:pt x="4309890" y="6133314"/>
                  </a:cubicBezTo>
                  <a:lnTo>
                    <a:pt x="4309890" y="6133315"/>
                  </a:lnTo>
                  <a:lnTo>
                    <a:pt x="4313591" y="6143190"/>
                  </a:lnTo>
                  <a:lnTo>
                    <a:pt x="4325486" y="6155600"/>
                  </a:lnTo>
                  <a:lnTo>
                    <a:pt x="4325488" y="6155603"/>
                  </a:lnTo>
                  <a:cubicBezTo>
                    <a:pt x="4347778" y="6175798"/>
                    <a:pt x="4359398" y="6200945"/>
                    <a:pt x="4364160" y="6228757"/>
                  </a:cubicBezTo>
                  <a:lnTo>
                    <a:pt x="4381497" y="6361540"/>
                  </a:lnTo>
                  <a:lnTo>
                    <a:pt x="4381497" y="6361539"/>
                  </a:lnTo>
                  <a:cubicBezTo>
                    <a:pt x="4377877" y="6317151"/>
                    <a:pt x="4371590" y="6272764"/>
                    <a:pt x="4364160" y="6228756"/>
                  </a:cubicBezTo>
                  <a:cubicBezTo>
                    <a:pt x="4359398" y="6200944"/>
                    <a:pt x="4347778" y="6175797"/>
                    <a:pt x="4325488" y="6155602"/>
                  </a:cubicBezTo>
                  <a:lnTo>
                    <a:pt x="4325486" y="6155600"/>
                  </a:lnTo>
                  <a:lnTo>
                    <a:pt x="4309890" y="6133315"/>
                  </a:lnTo>
                  <a:lnTo>
                    <a:pt x="4323583" y="6108739"/>
                  </a:lnTo>
                  <a:cubicBezTo>
                    <a:pt x="4343778" y="6082259"/>
                    <a:pt x="4362445" y="6054826"/>
                    <a:pt x="4379782" y="6026441"/>
                  </a:cubicBezTo>
                  <a:cubicBezTo>
                    <a:pt x="4385306" y="6017486"/>
                    <a:pt x="4385116" y="6004532"/>
                    <a:pt x="4386259" y="5993292"/>
                  </a:cubicBezTo>
                  <a:lnTo>
                    <a:pt x="4386259" y="5993290"/>
                  </a:lnTo>
                  <a:lnTo>
                    <a:pt x="4389712" y="5964477"/>
                  </a:lnTo>
                  <a:lnTo>
                    <a:pt x="4389878" y="5935950"/>
                  </a:lnTo>
                  <a:lnTo>
                    <a:pt x="4389878" y="5935949"/>
                  </a:lnTo>
                  <a:lnTo>
                    <a:pt x="4389877" y="5935946"/>
                  </a:lnTo>
                  <a:lnTo>
                    <a:pt x="4382997" y="5909351"/>
                  </a:lnTo>
                  <a:lnTo>
                    <a:pt x="4371974" y="5883757"/>
                  </a:lnTo>
                  <a:lnTo>
                    <a:pt x="4371973" y="5883751"/>
                  </a:lnTo>
                  <a:cubicBezTo>
                    <a:pt x="4350063" y="5837457"/>
                    <a:pt x="4322821" y="5794974"/>
                    <a:pt x="4283578" y="5760873"/>
                  </a:cubicBezTo>
                  <a:cubicBezTo>
                    <a:pt x="4278433" y="5756493"/>
                    <a:pt x="4276527" y="5747728"/>
                    <a:pt x="4274812" y="5740488"/>
                  </a:cubicBezTo>
                  <a:cubicBezTo>
                    <a:pt x="4271954" y="5728678"/>
                    <a:pt x="4269289" y="5716485"/>
                    <a:pt x="4268907" y="5704483"/>
                  </a:cubicBezTo>
                  <a:cubicBezTo>
                    <a:pt x="4267003" y="5646189"/>
                    <a:pt x="4240332" y="5600467"/>
                    <a:pt x="4197659" y="5562746"/>
                  </a:cubicBezTo>
                  <a:lnTo>
                    <a:pt x="4188085" y="5547578"/>
                  </a:lnTo>
                  <a:lnTo>
                    <a:pt x="4198231" y="5531694"/>
                  </a:lnTo>
                  <a:lnTo>
                    <a:pt x="4198232" y="5531692"/>
                  </a:lnTo>
                  <a:lnTo>
                    <a:pt x="4206630" y="5520422"/>
                  </a:lnTo>
                  <a:lnTo>
                    <a:pt x="4208850" y="5507668"/>
                  </a:lnTo>
                  <a:lnTo>
                    <a:pt x="4208850" y="5507667"/>
                  </a:lnTo>
                  <a:cubicBezTo>
                    <a:pt x="4208803" y="5498832"/>
                    <a:pt x="4206231" y="5489497"/>
                    <a:pt x="4204327" y="5480637"/>
                  </a:cubicBezTo>
                  <a:cubicBezTo>
                    <a:pt x="4200516" y="5462351"/>
                    <a:pt x="4196514" y="5443870"/>
                    <a:pt x="4192704" y="5425582"/>
                  </a:cubicBezTo>
                  <a:cubicBezTo>
                    <a:pt x="4190038" y="5412057"/>
                    <a:pt x="4187752" y="5398721"/>
                    <a:pt x="4184513" y="5385384"/>
                  </a:cubicBezTo>
                  <a:lnTo>
                    <a:pt x="4179637" y="5355014"/>
                  </a:lnTo>
                  <a:lnTo>
                    <a:pt x="4183557" y="5321350"/>
                  </a:lnTo>
                  <a:lnTo>
                    <a:pt x="4208517" y="5272797"/>
                  </a:lnTo>
                  <a:lnTo>
                    <a:pt x="4225669" y="5241089"/>
                  </a:lnTo>
                  <a:lnTo>
                    <a:pt x="4231973" y="5229433"/>
                  </a:lnTo>
                  <a:lnTo>
                    <a:pt x="4232139" y="5179068"/>
                  </a:lnTo>
                  <a:lnTo>
                    <a:pt x="4232139" y="5179067"/>
                  </a:lnTo>
                  <a:cubicBezTo>
                    <a:pt x="4231663" y="5176876"/>
                    <a:pt x="4230473" y="5174400"/>
                    <a:pt x="4229593" y="5172090"/>
                  </a:cubicBezTo>
                  <a:lnTo>
                    <a:pt x="4228901" y="5166114"/>
                  </a:lnTo>
                  <a:lnTo>
                    <a:pt x="4235616" y="5133225"/>
                  </a:lnTo>
                  <a:lnTo>
                    <a:pt x="4235616" y="5133224"/>
                  </a:lnTo>
                  <a:lnTo>
                    <a:pt x="4235615" y="5133220"/>
                  </a:lnTo>
                  <a:lnTo>
                    <a:pt x="4228473" y="5102461"/>
                  </a:lnTo>
                  <a:lnTo>
                    <a:pt x="4222587" y="5087441"/>
                  </a:lnTo>
                  <a:lnTo>
                    <a:pt x="4222582" y="5087423"/>
                  </a:lnTo>
                  <a:cubicBezTo>
                    <a:pt x="4216496" y="5072411"/>
                    <a:pt x="4210397" y="5057381"/>
                    <a:pt x="4209468" y="5041521"/>
                  </a:cubicBezTo>
                  <a:cubicBezTo>
                    <a:pt x="4208326" y="5022852"/>
                    <a:pt x="4194228" y="5003801"/>
                    <a:pt x="4182989" y="4987037"/>
                  </a:cubicBezTo>
                  <a:lnTo>
                    <a:pt x="4165707" y="4957454"/>
                  </a:lnTo>
                  <a:lnTo>
                    <a:pt x="4158155" y="4933805"/>
                  </a:lnTo>
                  <a:lnTo>
                    <a:pt x="4159557" y="4912169"/>
                  </a:lnTo>
                  <a:cubicBezTo>
                    <a:pt x="4161319" y="4904358"/>
                    <a:pt x="4161831" y="4896714"/>
                    <a:pt x="4161262" y="4889276"/>
                  </a:cubicBezTo>
                  <a:lnTo>
                    <a:pt x="4161262" y="4889275"/>
                  </a:lnTo>
                  <a:lnTo>
                    <a:pt x="4156484" y="4867614"/>
                  </a:lnTo>
                  <a:lnTo>
                    <a:pt x="4153733" y="4863343"/>
                  </a:lnTo>
                  <a:lnTo>
                    <a:pt x="4151983" y="4857317"/>
                  </a:lnTo>
                  <a:cubicBezTo>
                    <a:pt x="4146840" y="4847214"/>
                    <a:pt x="4139839" y="4837703"/>
                    <a:pt x="4131552" y="4828916"/>
                  </a:cubicBezTo>
                  <a:lnTo>
                    <a:pt x="4116716" y="4800483"/>
                  </a:lnTo>
                  <a:lnTo>
                    <a:pt x="4118025" y="4767765"/>
                  </a:lnTo>
                  <a:cubicBezTo>
                    <a:pt x="4123931" y="4738236"/>
                    <a:pt x="4124313" y="4707565"/>
                    <a:pt x="4127932" y="4677656"/>
                  </a:cubicBezTo>
                  <a:cubicBezTo>
                    <a:pt x="4128694" y="4671177"/>
                    <a:pt x="4131362" y="4662987"/>
                    <a:pt x="4135934" y="4659175"/>
                  </a:cubicBezTo>
                  <a:cubicBezTo>
                    <a:pt x="4192704" y="4612501"/>
                    <a:pt x="4193276" y="4546777"/>
                    <a:pt x="4195944" y="4482005"/>
                  </a:cubicBezTo>
                  <a:cubicBezTo>
                    <a:pt x="4197659" y="4442762"/>
                    <a:pt x="4197659" y="4403326"/>
                    <a:pt x="4196706" y="4363891"/>
                  </a:cubicBezTo>
                  <a:lnTo>
                    <a:pt x="4196706" y="4363890"/>
                  </a:lnTo>
                  <a:cubicBezTo>
                    <a:pt x="4196514" y="4350554"/>
                    <a:pt x="4193466" y="4336457"/>
                    <a:pt x="4187752" y="4324645"/>
                  </a:cubicBezTo>
                  <a:cubicBezTo>
                    <a:pt x="4175749" y="4300070"/>
                    <a:pt x="4160129" y="4277401"/>
                    <a:pt x="4147936" y="4253014"/>
                  </a:cubicBezTo>
                  <a:close/>
                  <a:moveTo>
                    <a:pt x="4211111" y="2836172"/>
                  </a:moveTo>
                  <a:lnTo>
                    <a:pt x="4202421" y="2848793"/>
                  </a:lnTo>
                  <a:cubicBezTo>
                    <a:pt x="4197421" y="2865010"/>
                    <a:pt x="4191562" y="2881307"/>
                    <a:pt x="4186816" y="2897785"/>
                  </a:cubicBezTo>
                  <a:lnTo>
                    <a:pt x="4185787" y="2903551"/>
                  </a:lnTo>
                  <a:lnTo>
                    <a:pt x="4182513" y="2914328"/>
                  </a:lnTo>
                  <a:lnTo>
                    <a:pt x="4177882" y="2947858"/>
                  </a:lnTo>
                  <a:lnTo>
                    <a:pt x="4177881" y="2947862"/>
                  </a:lnTo>
                  <a:lnTo>
                    <a:pt x="4177881" y="2947863"/>
                  </a:lnTo>
                  <a:cubicBezTo>
                    <a:pt x="4177512" y="2959157"/>
                    <a:pt x="4178512" y="2970576"/>
                    <a:pt x="4181465" y="2982149"/>
                  </a:cubicBezTo>
                  <a:lnTo>
                    <a:pt x="4193158" y="3077402"/>
                  </a:lnTo>
                  <a:lnTo>
                    <a:pt x="4180703" y="3172654"/>
                  </a:lnTo>
                  <a:cubicBezTo>
                    <a:pt x="4154794" y="3276480"/>
                    <a:pt x="4127362" y="3380305"/>
                    <a:pt x="4133076" y="3489467"/>
                  </a:cubicBezTo>
                  <a:cubicBezTo>
                    <a:pt x="4134028" y="3507563"/>
                    <a:pt x="4122407" y="3529090"/>
                    <a:pt x="4110977" y="3544713"/>
                  </a:cubicBezTo>
                  <a:cubicBezTo>
                    <a:pt x="4100119" y="3559668"/>
                    <a:pt x="4094260" y="3566812"/>
                    <a:pt x="4093355" y="3574408"/>
                  </a:cubicBezTo>
                  <a:lnTo>
                    <a:pt x="4093355" y="3574409"/>
                  </a:lnTo>
                  <a:cubicBezTo>
                    <a:pt x="4092450" y="3582005"/>
                    <a:pt x="4096499" y="3590054"/>
                    <a:pt x="4105453" y="3606818"/>
                  </a:cubicBezTo>
                  <a:cubicBezTo>
                    <a:pt x="4109835" y="3614820"/>
                    <a:pt x="4112501" y="3624726"/>
                    <a:pt x="4118979" y="3630633"/>
                  </a:cubicBezTo>
                  <a:lnTo>
                    <a:pt x="4136708" y="3654416"/>
                  </a:lnTo>
                  <a:lnTo>
                    <a:pt x="4140382" y="3668940"/>
                  </a:lnTo>
                  <a:lnTo>
                    <a:pt x="4143220" y="3680164"/>
                  </a:lnTo>
                  <a:lnTo>
                    <a:pt x="4139172" y="3734837"/>
                  </a:lnTo>
                  <a:lnTo>
                    <a:pt x="4139172" y="3734838"/>
                  </a:lnTo>
                  <a:cubicBezTo>
                    <a:pt x="4138220" y="3741316"/>
                    <a:pt x="4136886" y="3749126"/>
                    <a:pt x="4139554" y="3754653"/>
                  </a:cubicBezTo>
                  <a:lnTo>
                    <a:pt x="4145911" y="3789776"/>
                  </a:lnTo>
                  <a:lnTo>
                    <a:pt x="4130980" y="3822472"/>
                  </a:lnTo>
                  <a:cubicBezTo>
                    <a:pt x="4123932" y="3831902"/>
                    <a:pt x="4118312" y="3842046"/>
                    <a:pt x="4116645" y="3852619"/>
                  </a:cubicBezTo>
                  <a:lnTo>
                    <a:pt x="4116645" y="3852620"/>
                  </a:lnTo>
                  <a:lnTo>
                    <a:pt x="4117425" y="3868764"/>
                  </a:lnTo>
                  <a:lnTo>
                    <a:pt x="4126028" y="3885337"/>
                  </a:lnTo>
                  <a:lnTo>
                    <a:pt x="4126028" y="3885339"/>
                  </a:lnTo>
                  <a:cubicBezTo>
                    <a:pt x="4135744" y="3897722"/>
                    <a:pt x="4143150" y="3910319"/>
                    <a:pt x="4148409" y="3923125"/>
                  </a:cubicBezTo>
                  <a:lnTo>
                    <a:pt x="4157913" y="3962160"/>
                  </a:lnTo>
                  <a:lnTo>
                    <a:pt x="4142221" y="4043838"/>
                  </a:lnTo>
                  <a:lnTo>
                    <a:pt x="4142220" y="4043839"/>
                  </a:lnTo>
                  <a:cubicBezTo>
                    <a:pt x="4133457" y="4063842"/>
                    <a:pt x="4128075" y="4083702"/>
                    <a:pt x="4127099" y="4103825"/>
                  </a:cubicBezTo>
                  <a:lnTo>
                    <a:pt x="4127099" y="4103826"/>
                  </a:lnTo>
                  <a:lnTo>
                    <a:pt x="4129066" y="4134256"/>
                  </a:lnTo>
                  <a:lnTo>
                    <a:pt x="4138410" y="4165382"/>
                  </a:lnTo>
                  <a:lnTo>
                    <a:pt x="4138410" y="4165384"/>
                  </a:lnTo>
                  <a:lnTo>
                    <a:pt x="4142315" y="4192388"/>
                  </a:lnTo>
                  <a:lnTo>
                    <a:pt x="4142315" y="4192387"/>
                  </a:lnTo>
                  <a:cubicBezTo>
                    <a:pt x="4142411" y="4182767"/>
                    <a:pt x="4141839" y="4173480"/>
                    <a:pt x="4138410" y="4165383"/>
                  </a:cubicBezTo>
                  <a:lnTo>
                    <a:pt x="4138410" y="4165382"/>
                  </a:lnTo>
                  <a:lnTo>
                    <a:pt x="4127099" y="4103826"/>
                  </a:lnTo>
                  <a:lnTo>
                    <a:pt x="4142220" y="4043840"/>
                  </a:lnTo>
                  <a:lnTo>
                    <a:pt x="4142221" y="4043838"/>
                  </a:lnTo>
                  <a:lnTo>
                    <a:pt x="4155523" y="4002410"/>
                  </a:lnTo>
                  <a:lnTo>
                    <a:pt x="4157913" y="3962160"/>
                  </a:lnTo>
                  <a:lnTo>
                    <a:pt x="4157913" y="3962159"/>
                  </a:lnTo>
                  <a:cubicBezTo>
                    <a:pt x="4155651" y="3935727"/>
                    <a:pt x="4145460" y="3910104"/>
                    <a:pt x="4126028" y="3885338"/>
                  </a:cubicBezTo>
                  <a:lnTo>
                    <a:pt x="4126028" y="3885337"/>
                  </a:lnTo>
                  <a:lnTo>
                    <a:pt x="4116645" y="3852620"/>
                  </a:lnTo>
                  <a:lnTo>
                    <a:pt x="4130980" y="3822473"/>
                  </a:lnTo>
                  <a:cubicBezTo>
                    <a:pt x="4139172" y="3811614"/>
                    <a:pt x="4144316" y="3800897"/>
                    <a:pt x="4145911" y="3789777"/>
                  </a:cubicBezTo>
                  <a:lnTo>
                    <a:pt x="4145911" y="3789776"/>
                  </a:lnTo>
                  <a:cubicBezTo>
                    <a:pt x="4147507" y="3778655"/>
                    <a:pt x="4145554" y="3767130"/>
                    <a:pt x="4139554" y="3754652"/>
                  </a:cubicBezTo>
                  <a:lnTo>
                    <a:pt x="4139172" y="3734838"/>
                  </a:lnTo>
                  <a:lnTo>
                    <a:pt x="4143220" y="3680164"/>
                  </a:lnTo>
                  <a:lnTo>
                    <a:pt x="4143220" y="3680163"/>
                  </a:lnTo>
                  <a:lnTo>
                    <a:pt x="4140382" y="3668940"/>
                  </a:lnTo>
                  <a:lnTo>
                    <a:pt x="4136708" y="3654416"/>
                  </a:lnTo>
                  <a:lnTo>
                    <a:pt x="4136708" y="3654416"/>
                  </a:lnTo>
                  <a:lnTo>
                    <a:pt x="4136708" y="3654415"/>
                  </a:lnTo>
                  <a:cubicBezTo>
                    <a:pt x="4132898" y="3646123"/>
                    <a:pt x="4127219" y="3638157"/>
                    <a:pt x="4118979" y="3630632"/>
                  </a:cubicBezTo>
                  <a:cubicBezTo>
                    <a:pt x="4112501" y="3624725"/>
                    <a:pt x="4109835" y="3614819"/>
                    <a:pt x="4105453" y="3606817"/>
                  </a:cubicBezTo>
                  <a:cubicBezTo>
                    <a:pt x="4100976" y="3598435"/>
                    <a:pt x="4097725" y="3592232"/>
                    <a:pt x="4095707" y="3587174"/>
                  </a:cubicBezTo>
                  <a:lnTo>
                    <a:pt x="4093355" y="3574408"/>
                  </a:lnTo>
                  <a:lnTo>
                    <a:pt x="4098434" y="3562321"/>
                  </a:lnTo>
                  <a:cubicBezTo>
                    <a:pt x="4101369" y="3557716"/>
                    <a:pt x="4105548" y="3552191"/>
                    <a:pt x="4110977" y="3544714"/>
                  </a:cubicBezTo>
                  <a:cubicBezTo>
                    <a:pt x="4122407" y="3529091"/>
                    <a:pt x="4134028" y="3507564"/>
                    <a:pt x="4133076" y="3489468"/>
                  </a:cubicBezTo>
                  <a:cubicBezTo>
                    <a:pt x="4127362" y="3380306"/>
                    <a:pt x="4154794" y="3276481"/>
                    <a:pt x="4180703" y="3172655"/>
                  </a:cubicBezTo>
                  <a:cubicBezTo>
                    <a:pt x="4188705" y="3140650"/>
                    <a:pt x="4192943" y="3109026"/>
                    <a:pt x="4193158" y="3077402"/>
                  </a:cubicBezTo>
                  <a:lnTo>
                    <a:pt x="4193158" y="3077401"/>
                  </a:lnTo>
                  <a:cubicBezTo>
                    <a:pt x="4193372" y="3045777"/>
                    <a:pt x="4189562" y="3014153"/>
                    <a:pt x="4181465" y="2982148"/>
                  </a:cubicBezTo>
                  <a:lnTo>
                    <a:pt x="4177881" y="2947863"/>
                  </a:lnTo>
                  <a:lnTo>
                    <a:pt x="4177882" y="2947858"/>
                  </a:lnTo>
                  <a:lnTo>
                    <a:pt x="4185787" y="2903551"/>
                  </a:lnTo>
                  <a:lnTo>
                    <a:pt x="4202421" y="2848794"/>
                  </a:lnTo>
                  <a:cubicBezTo>
                    <a:pt x="4203754" y="2844317"/>
                    <a:pt x="4207040" y="2839983"/>
                    <a:pt x="4211111" y="2836173"/>
                  </a:cubicBezTo>
                  <a:close/>
                  <a:moveTo>
                    <a:pt x="3726625" y="1508458"/>
                  </a:moveTo>
                  <a:lnTo>
                    <a:pt x="3698531" y="1596214"/>
                  </a:lnTo>
                  <a:cubicBezTo>
                    <a:pt x="3696054" y="1604979"/>
                    <a:pt x="3697579" y="1615837"/>
                    <a:pt x="3700436" y="1624981"/>
                  </a:cubicBezTo>
                  <a:cubicBezTo>
                    <a:pt x="3710152" y="1656224"/>
                    <a:pt x="3734537" y="1676037"/>
                    <a:pt x="3757017" y="1697754"/>
                  </a:cubicBezTo>
                  <a:cubicBezTo>
                    <a:pt x="3766924" y="1707280"/>
                    <a:pt x="3773972" y="1720424"/>
                    <a:pt x="3779686" y="1733189"/>
                  </a:cubicBezTo>
                  <a:cubicBezTo>
                    <a:pt x="3794357" y="1766336"/>
                    <a:pt x="3807501" y="1800247"/>
                    <a:pt x="3821407" y="1833776"/>
                  </a:cubicBezTo>
                  <a:cubicBezTo>
                    <a:pt x="3822741" y="1837014"/>
                    <a:pt x="3826170" y="1839680"/>
                    <a:pt x="3829028" y="1842159"/>
                  </a:cubicBezTo>
                  <a:cubicBezTo>
                    <a:pt x="3859129" y="1866923"/>
                    <a:pt x="3889418" y="1891498"/>
                    <a:pt x="3919519" y="1916455"/>
                  </a:cubicBezTo>
                  <a:cubicBezTo>
                    <a:pt x="3925233" y="1921217"/>
                    <a:pt x="3929425" y="1928077"/>
                    <a:pt x="3934949" y="1933220"/>
                  </a:cubicBezTo>
                  <a:cubicBezTo>
                    <a:pt x="3942569" y="1940460"/>
                    <a:pt x="3949810" y="1949604"/>
                    <a:pt x="3958954" y="1953414"/>
                  </a:cubicBezTo>
                  <a:cubicBezTo>
                    <a:pt x="3987719" y="1965225"/>
                    <a:pt x="4000103" y="1987895"/>
                    <a:pt x="4005437" y="2016470"/>
                  </a:cubicBezTo>
                  <a:cubicBezTo>
                    <a:pt x="4010390" y="2042571"/>
                    <a:pt x="4014582" y="2068670"/>
                    <a:pt x="4020296" y="2094579"/>
                  </a:cubicBezTo>
                  <a:cubicBezTo>
                    <a:pt x="4027154" y="2126202"/>
                    <a:pt x="4034584" y="2157637"/>
                    <a:pt x="4042967" y="2188880"/>
                  </a:cubicBezTo>
                  <a:cubicBezTo>
                    <a:pt x="4046587" y="2202405"/>
                    <a:pt x="4050777" y="2216693"/>
                    <a:pt x="4058207" y="2228315"/>
                  </a:cubicBezTo>
                  <a:cubicBezTo>
                    <a:pt x="4078782" y="2260891"/>
                    <a:pt x="4092688" y="2295754"/>
                    <a:pt x="4087164" y="2334045"/>
                  </a:cubicBezTo>
                  <a:cubicBezTo>
                    <a:pt x="4082782" y="2364716"/>
                    <a:pt x="4094022" y="2390435"/>
                    <a:pt x="4111549" y="2409486"/>
                  </a:cubicBezTo>
                  <a:cubicBezTo>
                    <a:pt x="4119503" y="2418155"/>
                    <a:pt x="4125016" y="2426977"/>
                    <a:pt x="4128650" y="2435913"/>
                  </a:cubicBezTo>
                  <a:lnTo>
                    <a:pt x="4134481" y="2463018"/>
                  </a:lnTo>
                  <a:lnTo>
                    <a:pt x="4125839" y="2518262"/>
                  </a:lnTo>
                  <a:lnTo>
                    <a:pt x="4125838" y="2518264"/>
                  </a:lnTo>
                  <a:cubicBezTo>
                    <a:pt x="4123171" y="2527790"/>
                    <a:pt x="4122027" y="2536457"/>
                    <a:pt x="4122194" y="2545006"/>
                  </a:cubicBezTo>
                  <a:lnTo>
                    <a:pt x="4122194" y="2545007"/>
                  </a:lnTo>
                  <a:cubicBezTo>
                    <a:pt x="4122360" y="2553556"/>
                    <a:pt x="4123837" y="2561986"/>
                    <a:pt x="4126408" y="2571035"/>
                  </a:cubicBezTo>
                  <a:cubicBezTo>
                    <a:pt x="4138410" y="2612946"/>
                    <a:pt x="4170987" y="2640951"/>
                    <a:pt x="4199563" y="2668002"/>
                  </a:cubicBezTo>
                  <a:cubicBezTo>
                    <a:pt x="4223947" y="2691055"/>
                    <a:pt x="4237663" y="2716964"/>
                    <a:pt x="4247953" y="2745349"/>
                  </a:cubicBezTo>
                  <a:lnTo>
                    <a:pt x="4247954" y="2745352"/>
                  </a:lnTo>
                  <a:lnTo>
                    <a:pt x="4253873" y="2778006"/>
                  </a:lnTo>
                  <a:lnTo>
                    <a:pt x="4253453" y="2785440"/>
                  </a:lnTo>
                  <a:lnTo>
                    <a:pt x="4243374" y="2811780"/>
                  </a:lnTo>
                  <a:lnTo>
                    <a:pt x="4243371" y="2811787"/>
                  </a:lnTo>
                  <a:lnTo>
                    <a:pt x="4243372" y="2811787"/>
                  </a:lnTo>
                  <a:lnTo>
                    <a:pt x="4243374" y="2811780"/>
                  </a:lnTo>
                  <a:lnTo>
                    <a:pt x="4253025" y="2793023"/>
                  </a:lnTo>
                  <a:lnTo>
                    <a:pt x="4253453" y="2785440"/>
                  </a:lnTo>
                  <a:lnTo>
                    <a:pt x="4254654" y="2782305"/>
                  </a:lnTo>
                  <a:lnTo>
                    <a:pt x="4253873" y="2778006"/>
                  </a:lnTo>
                  <a:lnTo>
                    <a:pt x="4254284" y="2770758"/>
                  </a:lnTo>
                  <a:lnTo>
                    <a:pt x="4247954" y="2745352"/>
                  </a:lnTo>
                  <a:lnTo>
                    <a:pt x="4247953" y="2745348"/>
                  </a:lnTo>
                  <a:cubicBezTo>
                    <a:pt x="4237663" y="2716963"/>
                    <a:pt x="4223947" y="2691054"/>
                    <a:pt x="4199563" y="2668001"/>
                  </a:cubicBezTo>
                  <a:cubicBezTo>
                    <a:pt x="4170987" y="2640950"/>
                    <a:pt x="4138410" y="2612945"/>
                    <a:pt x="4126408" y="2571034"/>
                  </a:cubicBezTo>
                  <a:lnTo>
                    <a:pt x="4122194" y="2545007"/>
                  </a:lnTo>
                  <a:lnTo>
                    <a:pt x="4125838" y="2518265"/>
                  </a:lnTo>
                  <a:lnTo>
                    <a:pt x="4125839" y="2518262"/>
                  </a:lnTo>
                  <a:lnTo>
                    <a:pt x="4132419" y="2490551"/>
                  </a:lnTo>
                  <a:lnTo>
                    <a:pt x="4134481" y="2463018"/>
                  </a:lnTo>
                  <a:lnTo>
                    <a:pt x="4134481" y="2463017"/>
                  </a:lnTo>
                  <a:cubicBezTo>
                    <a:pt x="4133600" y="2444777"/>
                    <a:pt x="4127457" y="2426822"/>
                    <a:pt x="4111549" y="2409485"/>
                  </a:cubicBezTo>
                  <a:cubicBezTo>
                    <a:pt x="4094022" y="2390434"/>
                    <a:pt x="4082782" y="2364715"/>
                    <a:pt x="4087164" y="2334044"/>
                  </a:cubicBezTo>
                  <a:cubicBezTo>
                    <a:pt x="4092688" y="2295753"/>
                    <a:pt x="4078782" y="2260890"/>
                    <a:pt x="4058207" y="2228314"/>
                  </a:cubicBezTo>
                  <a:cubicBezTo>
                    <a:pt x="4050777" y="2216692"/>
                    <a:pt x="4046587" y="2202404"/>
                    <a:pt x="4042967" y="2188879"/>
                  </a:cubicBezTo>
                  <a:cubicBezTo>
                    <a:pt x="4034584" y="2157636"/>
                    <a:pt x="4027154" y="2126201"/>
                    <a:pt x="4020296" y="2094578"/>
                  </a:cubicBezTo>
                  <a:cubicBezTo>
                    <a:pt x="4014582" y="2068669"/>
                    <a:pt x="4010390" y="2042570"/>
                    <a:pt x="4005437" y="2016469"/>
                  </a:cubicBezTo>
                  <a:cubicBezTo>
                    <a:pt x="4000103" y="1987894"/>
                    <a:pt x="3987719" y="1965224"/>
                    <a:pt x="3958954" y="1953413"/>
                  </a:cubicBezTo>
                  <a:cubicBezTo>
                    <a:pt x="3949810" y="1949603"/>
                    <a:pt x="3942569" y="1940459"/>
                    <a:pt x="3934949" y="1933219"/>
                  </a:cubicBezTo>
                  <a:cubicBezTo>
                    <a:pt x="3929425" y="1928076"/>
                    <a:pt x="3925233" y="1921216"/>
                    <a:pt x="3919519" y="1916454"/>
                  </a:cubicBezTo>
                  <a:cubicBezTo>
                    <a:pt x="3889418" y="1891497"/>
                    <a:pt x="3859129" y="1866922"/>
                    <a:pt x="3829028" y="1842158"/>
                  </a:cubicBezTo>
                  <a:cubicBezTo>
                    <a:pt x="3826170" y="1839679"/>
                    <a:pt x="3822741" y="1837013"/>
                    <a:pt x="3821407" y="1833775"/>
                  </a:cubicBezTo>
                  <a:cubicBezTo>
                    <a:pt x="3807501" y="1800246"/>
                    <a:pt x="3794358" y="1766335"/>
                    <a:pt x="3779686" y="1733188"/>
                  </a:cubicBezTo>
                  <a:cubicBezTo>
                    <a:pt x="3773972" y="1720423"/>
                    <a:pt x="3766924" y="1707279"/>
                    <a:pt x="3757018" y="1697753"/>
                  </a:cubicBezTo>
                  <a:cubicBezTo>
                    <a:pt x="3734538" y="1676036"/>
                    <a:pt x="3710152" y="1656223"/>
                    <a:pt x="3700436" y="1624980"/>
                  </a:cubicBezTo>
                  <a:cubicBezTo>
                    <a:pt x="3697580" y="1615836"/>
                    <a:pt x="3696055" y="1604978"/>
                    <a:pt x="3698532" y="1596213"/>
                  </a:cubicBezTo>
                  <a:close/>
                  <a:moveTo>
                    <a:pt x="3745230" y="1459073"/>
                  </a:moveTo>
                  <a:lnTo>
                    <a:pt x="3745229" y="1459074"/>
                  </a:lnTo>
                  <a:lnTo>
                    <a:pt x="3736012" y="1481572"/>
                  </a:lnTo>
                  <a:close/>
                  <a:moveTo>
                    <a:pt x="3764423" y="1268758"/>
                  </a:moveTo>
                  <a:cubicBezTo>
                    <a:pt x="3764875" y="1275402"/>
                    <a:pt x="3766447" y="1281689"/>
                    <a:pt x="3769590" y="1286070"/>
                  </a:cubicBezTo>
                  <a:cubicBezTo>
                    <a:pt x="3784163" y="1306930"/>
                    <a:pt x="3790403" y="1328553"/>
                    <a:pt x="3791927" y="1350628"/>
                  </a:cubicBezTo>
                  <a:lnTo>
                    <a:pt x="3786333" y="1413840"/>
                  </a:lnTo>
                  <a:lnTo>
                    <a:pt x="3791928" y="1350627"/>
                  </a:lnTo>
                  <a:cubicBezTo>
                    <a:pt x="3790403" y="1328552"/>
                    <a:pt x="3784164" y="1306930"/>
                    <a:pt x="3769590" y="1286069"/>
                  </a:cubicBezTo>
                  <a:close/>
                  <a:moveTo>
                    <a:pt x="3706152" y="773035"/>
                  </a:moveTo>
                  <a:lnTo>
                    <a:pt x="3706152" y="773036"/>
                  </a:lnTo>
                  <a:cubicBezTo>
                    <a:pt x="3708438" y="800277"/>
                    <a:pt x="3711676" y="827330"/>
                    <a:pt x="3714152" y="854380"/>
                  </a:cubicBezTo>
                  <a:cubicBezTo>
                    <a:pt x="3716438" y="878957"/>
                    <a:pt x="3717200" y="903723"/>
                    <a:pt x="3745205" y="915344"/>
                  </a:cubicBezTo>
                  <a:cubicBezTo>
                    <a:pt x="3749587" y="917060"/>
                    <a:pt x="3752825" y="922774"/>
                    <a:pt x="3755683" y="927156"/>
                  </a:cubicBezTo>
                  <a:cubicBezTo>
                    <a:pt x="3799691" y="994786"/>
                    <a:pt x="3798547" y="1030981"/>
                    <a:pt x="3752063" y="1097088"/>
                  </a:cubicBezTo>
                  <a:cubicBezTo>
                    <a:pt x="3747301" y="1103946"/>
                    <a:pt x="3743871" y="1118614"/>
                    <a:pt x="3747681" y="1123186"/>
                  </a:cubicBezTo>
                  <a:cubicBezTo>
                    <a:pt x="3763493" y="1142618"/>
                    <a:pt x="3770542" y="1162954"/>
                    <a:pt x="3772400" y="1184029"/>
                  </a:cubicBezTo>
                  <a:cubicBezTo>
                    <a:pt x="3770542" y="1162954"/>
                    <a:pt x="3763494" y="1142617"/>
                    <a:pt x="3747682" y="1123185"/>
                  </a:cubicBezTo>
                  <a:cubicBezTo>
                    <a:pt x="3743872" y="1118613"/>
                    <a:pt x="3747302" y="1103945"/>
                    <a:pt x="3752064" y="1097087"/>
                  </a:cubicBezTo>
                  <a:cubicBezTo>
                    <a:pt x="3798548" y="1030980"/>
                    <a:pt x="3799692" y="994785"/>
                    <a:pt x="3755684" y="927155"/>
                  </a:cubicBezTo>
                  <a:cubicBezTo>
                    <a:pt x="3752826" y="922773"/>
                    <a:pt x="3749588" y="917059"/>
                    <a:pt x="3745206" y="915343"/>
                  </a:cubicBezTo>
                  <a:cubicBezTo>
                    <a:pt x="3717200" y="903722"/>
                    <a:pt x="3716438" y="878956"/>
                    <a:pt x="3714152" y="854379"/>
                  </a:cubicBezTo>
                  <a:close/>
                  <a:moveTo>
                    <a:pt x="3761553" y="517851"/>
                  </a:moveTo>
                  <a:lnTo>
                    <a:pt x="3752635" y="556048"/>
                  </a:lnTo>
                  <a:cubicBezTo>
                    <a:pt x="3750539" y="564049"/>
                    <a:pt x="3745015" y="572623"/>
                    <a:pt x="3746157" y="580051"/>
                  </a:cubicBezTo>
                  <a:cubicBezTo>
                    <a:pt x="3749491" y="601579"/>
                    <a:pt x="3747062" y="622201"/>
                    <a:pt x="3742776" y="642538"/>
                  </a:cubicBezTo>
                  <a:lnTo>
                    <a:pt x="3730253" y="694928"/>
                  </a:lnTo>
                  <a:lnTo>
                    <a:pt x="3742777" y="642537"/>
                  </a:lnTo>
                  <a:cubicBezTo>
                    <a:pt x="3747063" y="622201"/>
                    <a:pt x="3749492" y="601578"/>
                    <a:pt x="3746158" y="580050"/>
                  </a:cubicBezTo>
                  <a:cubicBezTo>
                    <a:pt x="3745016" y="572622"/>
                    <a:pt x="3750540" y="564048"/>
                    <a:pt x="3752636" y="556047"/>
                  </a:cubicBezTo>
                  <a:close/>
                  <a:moveTo>
                    <a:pt x="3774848" y="298169"/>
                  </a:moveTo>
                  <a:lnTo>
                    <a:pt x="3760065" y="313534"/>
                  </a:lnTo>
                  <a:cubicBezTo>
                    <a:pt x="3755873" y="316390"/>
                    <a:pt x="3758159" y="330299"/>
                    <a:pt x="3759493" y="338871"/>
                  </a:cubicBezTo>
                  <a:lnTo>
                    <a:pt x="3759500" y="338900"/>
                  </a:lnTo>
                  <a:lnTo>
                    <a:pt x="3769400" y="395640"/>
                  </a:lnTo>
                  <a:lnTo>
                    <a:pt x="3765590" y="367328"/>
                  </a:lnTo>
                  <a:lnTo>
                    <a:pt x="3759500" y="338900"/>
                  </a:lnTo>
                  <a:lnTo>
                    <a:pt x="3759494" y="338870"/>
                  </a:lnTo>
                  <a:cubicBezTo>
                    <a:pt x="3758160" y="330298"/>
                    <a:pt x="3755874" y="316389"/>
                    <a:pt x="3760066" y="313533"/>
                  </a:cubicBezTo>
                  <a:close/>
                  <a:moveTo>
                    <a:pt x="3782393" y="281568"/>
                  </a:moveTo>
                  <a:lnTo>
                    <a:pt x="3777498" y="295415"/>
                  </a:lnTo>
                  <a:lnTo>
                    <a:pt x="3777499" y="295415"/>
                  </a:lnTo>
                  <a:close/>
                  <a:moveTo>
                    <a:pt x="3769073" y="24486"/>
                  </a:moveTo>
                  <a:lnTo>
                    <a:pt x="3766810" y="74129"/>
                  </a:lnTo>
                  <a:cubicBezTo>
                    <a:pt x="3767733" y="91492"/>
                    <a:pt x="3770043" y="108703"/>
                    <a:pt x="3772734" y="125861"/>
                  </a:cubicBezTo>
                  <a:lnTo>
                    <a:pt x="3777129" y="153387"/>
                  </a:lnTo>
                  <a:lnTo>
                    <a:pt x="3785402" y="228944"/>
                  </a:lnTo>
                  <a:lnTo>
                    <a:pt x="3780943" y="177271"/>
                  </a:lnTo>
                  <a:lnTo>
                    <a:pt x="3777129" y="153387"/>
                  </a:lnTo>
                  <a:lnTo>
                    <a:pt x="3776930" y="151569"/>
                  </a:lnTo>
                  <a:cubicBezTo>
                    <a:pt x="3772700" y="125876"/>
                    <a:pt x="3768195" y="100174"/>
                    <a:pt x="3766811" y="74129"/>
                  </a:cubicBezTo>
                  <a:close/>
                  <a:moveTo>
                    <a:pt x="3766492" y="0"/>
                  </a:moveTo>
                  <a:lnTo>
                    <a:pt x="4230600" y="0"/>
                  </a:lnTo>
                  <a:lnTo>
                    <a:pt x="4229473" y="2817"/>
                  </a:lnTo>
                  <a:cubicBezTo>
                    <a:pt x="4221092" y="21486"/>
                    <a:pt x="4218423" y="43012"/>
                    <a:pt x="4215375" y="63587"/>
                  </a:cubicBezTo>
                  <a:cubicBezTo>
                    <a:pt x="4209851" y="101308"/>
                    <a:pt x="4206421" y="139219"/>
                    <a:pt x="4201468" y="176939"/>
                  </a:cubicBezTo>
                  <a:cubicBezTo>
                    <a:pt x="4200325" y="184941"/>
                    <a:pt x="4198231" y="194085"/>
                    <a:pt x="4193466" y="200182"/>
                  </a:cubicBezTo>
                  <a:cubicBezTo>
                    <a:pt x="4161461" y="241901"/>
                    <a:pt x="4152508" y="292579"/>
                    <a:pt x="4155554" y="340774"/>
                  </a:cubicBezTo>
                  <a:cubicBezTo>
                    <a:pt x="4157843" y="378686"/>
                    <a:pt x="4159557" y="415835"/>
                    <a:pt x="4156319" y="453364"/>
                  </a:cubicBezTo>
                  <a:cubicBezTo>
                    <a:pt x="4156127" y="456222"/>
                    <a:pt x="4156509" y="460032"/>
                    <a:pt x="4158033" y="462126"/>
                  </a:cubicBezTo>
                  <a:cubicBezTo>
                    <a:pt x="4168129" y="475081"/>
                    <a:pt x="4168891" y="488607"/>
                    <a:pt x="4170605" y="505182"/>
                  </a:cubicBezTo>
                  <a:cubicBezTo>
                    <a:pt x="4173083" y="528615"/>
                    <a:pt x="4171367" y="550141"/>
                    <a:pt x="4167177" y="571860"/>
                  </a:cubicBezTo>
                  <a:cubicBezTo>
                    <a:pt x="4164129" y="587672"/>
                    <a:pt x="4157843" y="603673"/>
                    <a:pt x="4149840" y="617772"/>
                  </a:cubicBezTo>
                  <a:cubicBezTo>
                    <a:pt x="4138600" y="637392"/>
                    <a:pt x="4134220" y="656255"/>
                    <a:pt x="4149078" y="674923"/>
                  </a:cubicBezTo>
                  <a:cubicBezTo>
                    <a:pt x="4164891" y="695116"/>
                    <a:pt x="4159367" y="717977"/>
                    <a:pt x="4159937" y="740268"/>
                  </a:cubicBezTo>
                  <a:cubicBezTo>
                    <a:pt x="4160129" y="749982"/>
                    <a:pt x="4159747" y="760270"/>
                    <a:pt x="4162223" y="769605"/>
                  </a:cubicBezTo>
                  <a:cubicBezTo>
                    <a:pt x="4169273" y="796655"/>
                    <a:pt x="4179941" y="822756"/>
                    <a:pt x="4184703" y="850189"/>
                  </a:cubicBezTo>
                  <a:cubicBezTo>
                    <a:pt x="4187370" y="865430"/>
                    <a:pt x="4182607" y="882384"/>
                    <a:pt x="4179179" y="898198"/>
                  </a:cubicBezTo>
                  <a:cubicBezTo>
                    <a:pt x="4175559" y="914200"/>
                    <a:pt x="4170035" y="930011"/>
                    <a:pt x="4164319" y="945444"/>
                  </a:cubicBezTo>
                  <a:cubicBezTo>
                    <a:pt x="4160509" y="955920"/>
                    <a:pt x="4156889" y="967350"/>
                    <a:pt x="4150030" y="975733"/>
                  </a:cubicBezTo>
                  <a:cubicBezTo>
                    <a:pt x="4134410" y="994785"/>
                    <a:pt x="4131742" y="1014406"/>
                    <a:pt x="4139934" y="1036887"/>
                  </a:cubicBezTo>
                  <a:cubicBezTo>
                    <a:pt x="4141268" y="1040315"/>
                    <a:pt x="4141268" y="1044315"/>
                    <a:pt x="4141458" y="1048125"/>
                  </a:cubicBezTo>
                  <a:cubicBezTo>
                    <a:pt x="4145458" y="1109091"/>
                    <a:pt x="4147936" y="1170051"/>
                    <a:pt x="4154032" y="1230633"/>
                  </a:cubicBezTo>
                  <a:cubicBezTo>
                    <a:pt x="4156509" y="1255206"/>
                    <a:pt x="4167367" y="1278829"/>
                    <a:pt x="4174225" y="1303024"/>
                  </a:cubicBezTo>
                  <a:cubicBezTo>
                    <a:pt x="4175559" y="1307978"/>
                    <a:pt x="4177655" y="1313504"/>
                    <a:pt x="4176701" y="1318456"/>
                  </a:cubicBezTo>
                  <a:cubicBezTo>
                    <a:pt x="4167177" y="1372368"/>
                    <a:pt x="4181083" y="1422854"/>
                    <a:pt x="4199372" y="1472575"/>
                  </a:cubicBezTo>
                  <a:cubicBezTo>
                    <a:pt x="4201278" y="1477717"/>
                    <a:pt x="4200706" y="1484004"/>
                    <a:pt x="4200325" y="1489720"/>
                  </a:cubicBezTo>
                  <a:cubicBezTo>
                    <a:pt x="4198993" y="1505724"/>
                    <a:pt x="4192324" y="1523059"/>
                    <a:pt x="4196324" y="1537537"/>
                  </a:cubicBezTo>
                  <a:cubicBezTo>
                    <a:pt x="4207374" y="1576019"/>
                    <a:pt x="4220709" y="1614120"/>
                    <a:pt x="4237474" y="1650317"/>
                  </a:cubicBezTo>
                  <a:cubicBezTo>
                    <a:pt x="4254428" y="1687086"/>
                    <a:pt x="4268716" y="1721185"/>
                    <a:pt x="4251572" y="1763287"/>
                  </a:cubicBezTo>
                  <a:cubicBezTo>
                    <a:pt x="4244332" y="1781194"/>
                    <a:pt x="4249476" y="1804816"/>
                    <a:pt x="4251380" y="1825393"/>
                  </a:cubicBezTo>
                  <a:cubicBezTo>
                    <a:pt x="4252904" y="1840441"/>
                    <a:pt x="4261478" y="1854920"/>
                    <a:pt x="4261478" y="1869780"/>
                  </a:cubicBezTo>
                  <a:cubicBezTo>
                    <a:pt x="4261478" y="1909408"/>
                    <a:pt x="4271574" y="1944649"/>
                    <a:pt x="4292149" y="1978940"/>
                  </a:cubicBezTo>
                  <a:cubicBezTo>
                    <a:pt x="4300150" y="1992279"/>
                    <a:pt x="4294815" y="2013043"/>
                    <a:pt x="4296911" y="2030378"/>
                  </a:cubicBezTo>
                  <a:cubicBezTo>
                    <a:pt x="4299388" y="2048668"/>
                    <a:pt x="4301673" y="2067525"/>
                    <a:pt x="4307201" y="2085054"/>
                  </a:cubicBezTo>
                  <a:cubicBezTo>
                    <a:pt x="4321679" y="2130393"/>
                    <a:pt x="4338062" y="2175163"/>
                    <a:pt x="4353302" y="2220312"/>
                  </a:cubicBezTo>
                  <a:cubicBezTo>
                    <a:pt x="4365877" y="2257459"/>
                    <a:pt x="4355970" y="2294039"/>
                    <a:pt x="4350636" y="2330806"/>
                  </a:cubicBezTo>
                  <a:cubicBezTo>
                    <a:pt x="4347205" y="2353859"/>
                    <a:pt x="4339013" y="2375383"/>
                    <a:pt x="4351206" y="2401292"/>
                  </a:cubicBezTo>
                  <a:cubicBezTo>
                    <a:pt x="4362828" y="2426059"/>
                    <a:pt x="4360160" y="2457492"/>
                    <a:pt x="4366446" y="2485307"/>
                  </a:cubicBezTo>
                  <a:cubicBezTo>
                    <a:pt x="4371781" y="2508742"/>
                    <a:pt x="4380354" y="2531409"/>
                    <a:pt x="4388736" y="2554079"/>
                  </a:cubicBezTo>
                  <a:cubicBezTo>
                    <a:pt x="4400168" y="2584942"/>
                    <a:pt x="4412167" y="2615421"/>
                    <a:pt x="4406453" y="2649143"/>
                  </a:cubicBezTo>
                  <a:cubicBezTo>
                    <a:pt x="4399976" y="2687436"/>
                    <a:pt x="4424359" y="2713723"/>
                    <a:pt x="4440554" y="2743826"/>
                  </a:cubicBezTo>
                  <a:cubicBezTo>
                    <a:pt x="4451603" y="2764590"/>
                    <a:pt x="4459795" y="2787259"/>
                    <a:pt x="4466653" y="2809930"/>
                  </a:cubicBezTo>
                  <a:cubicBezTo>
                    <a:pt x="4475607" y="2840219"/>
                    <a:pt x="4480941" y="2871462"/>
                    <a:pt x="4489705" y="2901943"/>
                  </a:cubicBezTo>
                  <a:cubicBezTo>
                    <a:pt x="4502848" y="2948047"/>
                    <a:pt x="4513137" y="2994722"/>
                    <a:pt x="4505897" y="3042728"/>
                  </a:cubicBezTo>
                  <a:cubicBezTo>
                    <a:pt x="4502659" y="3064827"/>
                    <a:pt x="4502848" y="3085403"/>
                    <a:pt x="4507613" y="3107500"/>
                  </a:cubicBezTo>
                  <a:cubicBezTo>
                    <a:pt x="4515422" y="3143695"/>
                    <a:pt x="4516376" y="3180844"/>
                    <a:pt x="4545521" y="3209993"/>
                  </a:cubicBezTo>
                  <a:cubicBezTo>
                    <a:pt x="4555811" y="3220280"/>
                    <a:pt x="4558477" y="3238758"/>
                    <a:pt x="4563811" y="3253809"/>
                  </a:cubicBezTo>
                  <a:cubicBezTo>
                    <a:pt x="4570099" y="3271145"/>
                    <a:pt x="4566858" y="3283908"/>
                    <a:pt x="4548570" y="3293244"/>
                  </a:cubicBezTo>
                  <a:cubicBezTo>
                    <a:pt x="4540379" y="3297434"/>
                    <a:pt x="4532378" y="3309437"/>
                    <a:pt x="4531043" y="3318771"/>
                  </a:cubicBezTo>
                  <a:cubicBezTo>
                    <a:pt x="4527043" y="3346776"/>
                    <a:pt x="4532950" y="3372495"/>
                    <a:pt x="4545904" y="3399546"/>
                  </a:cubicBezTo>
                  <a:cubicBezTo>
                    <a:pt x="4558096" y="3424883"/>
                    <a:pt x="4556762" y="3456508"/>
                    <a:pt x="4561524" y="3485275"/>
                  </a:cubicBezTo>
                  <a:cubicBezTo>
                    <a:pt x="4564954" y="3505657"/>
                    <a:pt x="4572002" y="3526042"/>
                    <a:pt x="4572002" y="3546617"/>
                  </a:cubicBezTo>
                  <a:cubicBezTo>
                    <a:pt x="4572002" y="3572146"/>
                    <a:pt x="4565907" y="3597482"/>
                    <a:pt x="4563620" y="3623201"/>
                  </a:cubicBezTo>
                  <a:cubicBezTo>
                    <a:pt x="4561716" y="3643204"/>
                    <a:pt x="4562478" y="3663589"/>
                    <a:pt x="4560192" y="3683591"/>
                  </a:cubicBezTo>
                  <a:cubicBezTo>
                    <a:pt x="4558477" y="3699976"/>
                    <a:pt x="4554096" y="3716168"/>
                    <a:pt x="4550476" y="3732361"/>
                  </a:cubicBezTo>
                  <a:cubicBezTo>
                    <a:pt x="4549142" y="3738267"/>
                    <a:pt x="4543998" y="3744173"/>
                    <a:pt x="4544759" y="3749506"/>
                  </a:cubicBezTo>
                  <a:cubicBezTo>
                    <a:pt x="4552953" y="3802467"/>
                    <a:pt x="4516376" y="3840569"/>
                    <a:pt x="4500182" y="3885338"/>
                  </a:cubicBezTo>
                  <a:cubicBezTo>
                    <a:pt x="4483035" y="3932394"/>
                    <a:pt x="4456748" y="3977925"/>
                    <a:pt x="4464557" y="4030503"/>
                  </a:cubicBezTo>
                  <a:cubicBezTo>
                    <a:pt x="4469319" y="4062318"/>
                    <a:pt x="4480369" y="4092989"/>
                    <a:pt x="4487039" y="4124614"/>
                  </a:cubicBezTo>
                  <a:cubicBezTo>
                    <a:pt x="4489324" y="4135854"/>
                    <a:pt x="4488943" y="4148427"/>
                    <a:pt x="4486656" y="4159667"/>
                  </a:cubicBezTo>
                  <a:cubicBezTo>
                    <a:pt x="4476177" y="4213961"/>
                    <a:pt x="4474653" y="4267493"/>
                    <a:pt x="4491801" y="4320837"/>
                  </a:cubicBezTo>
                  <a:cubicBezTo>
                    <a:pt x="4494659" y="4329979"/>
                    <a:pt x="4497325" y="4339695"/>
                    <a:pt x="4497325" y="4349222"/>
                  </a:cubicBezTo>
                  <a:cubicBezTo>
                    <a:pt x="4497325" y="4401419"/>
                    <a:pt x="4493324" y="4452665"/>
                    <a:pt x="4474653" y="4502579"/>
                  </a:cubicBezTo>
                  <a:cubicBezTo>
                    <a:pt x="4468368" y="4519343"/>
                    <a:pt x="4472368" y="4539728"/>
                    <a:pt x="4470844" y="4558207"/>
                  </a:cubicBezTo>
                  <a:cubicBezTo>
                    <a:pt x="4469511" y="4575351"/>
                    <a:pt x="4468940" y="4592878"/>
                    <a:pt x="4464557" y="4609452"/>
                  </a:cubicBezTo>
                  <a:cubicBezTo>
                    <a:pt x="4458082" y="4633647"/>
                    <a:pt x="4457320" y="4656126"/>
                    <a:pt x="4463033" y="4681083"/>
                  </a:cubicBezTo>
                  <a:cubicBezTo>
                    <a:pt x="4468368" y="4704895"/>
                    <a:pt x="4465702" y="4730614"/>
                    <a:pt x="4465891" y="4755381"/>
                  </a:cubicBezTo>
                  <a:cubicBezTo>
                    <a:pt x="4466082" y="4783004"/>
                    <a:pt x="4466272" y="4810627"/>
                    <a:pt x="4465319" y="4838250"/>
                  </a:cubicBezTo>
                  <a:cubicBezTo>
                    <a:pt x="4464940" y="4849300"/>
                    <a:pt x="4457320" y="4861873"/>
                    <a:pt x="4460367" y="4871019"/>
                  </a:cubicBezTo>
                  <a:cubicBezTo>
                    <a:pt x="4470653" y="4900546"/>
                    <a:pt x="4458271" y="4930075"/>
                    <a:pt x="4463795" y="4959602"/>
                  </a:cubicBezTo>
                  <a:cubicBezTo>
                    <a:pt x="4466653" y="4974082"/>
                    <a:pt x="4458844" y="4990465"/>
                    <a:pt x="4458082" y="5006086"/>
                  </a:cubicBezTo>
                  <a:cubicBezTo>
                    <a:pt x="4456748" y="5031614"/>
                    <a:pt x="4457320" y="5057141"/>
                    <a:pt x="4456937" y="5082670"/>
                  </a:cubicBezTo>
                  <a:cubicBezTo>
                    <a:pt x="4456748" y="5091052"/>
                    <a:pt x="4455986" y="5099245"/>
                    <a:pt x="4455603" y="5107627"/>
                  </a:cubicBezTo>
                  <a:cubicBezTo>
                    <a:pt x="4455223" y="5115057"/>
                    <a:pt x="4453508" y="5122867"/>
                    <a:pt x="4454840" y="5129916"/>
                  </a:cubicBezTo>
                  <a:cubicBezTo>
                    <a:pt x="4459605" y="5155445"/>
                    <a:pt x="4467415" y="5180591"/>
                    <a:pt x="4470464" y="5206308"/>
                  </a:cubicBezTo>
                  <a:cubicBezTo>
                    <a:pt x="4473130" y="5228597"/>
                    <a:pt x="4469511" y="5251650"/>
                    <a:pt x="4471415" y="5274129"/>
                  </a:cubicBezTo>
                  <a:cubicBezTo>
                    <a:pt x="4474653" y="5313754"/>
                    <a:pt x="4480369" y="5353379"/>
                    <a:pt x="4483990" y="5393005"/>
                  </a:cubicBezTo>
                  <a:cubicBezTo>
                    <a:pt x="4484752" y="5401579"/>
                    <a:pt x="4479988" y="5410531"/>
                    <a:pt x="4479607" y="5419295"/>
                  </a:cubicBezTo>
                  <a:cubicBezTo>
                    <a:pt x="4478656" y="5446728"/>
                    <a:pt x="4478464" y="5474161"/>
                    <a:pt x="4477894" y="5501594"/>
                  </a:cubicBezTo>
                  <a:cubicBezTo>
                    <a:pt x="4477702" y="5517215"/>
                    <a:pt x="4478273" y="5533027"/>
                    <a:pt x="4476560" y="5548460"/>
                  </a:cubicBezTo>
                  <a:cubicBezTo>
                    <a:pt x="4474273" y="5568842"/>
                    <a:pt x="4470844" y="5587321"/>
                    <a:pt x="4485703" y="5606372"/>
                  </a:cubicBezTo>
                  <a:cubicBezTo>
                    <a:pt x="4508755" y="5635711"/>
                    <a:pt x="4499801" y="5673050"/>
                    <a:pt x="4505134" y="5706959"/>
                  </a:cubicBezTo>
                  <a:cubicBezTo>
                    <a:pt x="4506468" y="5715723"/>
                    <a:pt x="4506659" y="5724678"/>
                    <a:pt x="4508183" y="5733440"/>
                  </a:cubicBezTo>
                  <a:cubicBezTo>
                    <a:pt x="4511041" y="5749634"/>
                    <a:pt x="4514279" y="5765635"/>
                    <a:pt x="4517519" y="5781830"/>
                  </a:cubicBezTo>
                  <a:cubicBezTo>
                    <a:pt x="4518089" y="5784686"/>
                    <a:pt x="4518281" y="5787924"/>
                    <a:pt x="4519234" y="5790592"/>
                  </a:cubicBezTo>
                  <a:cubicBezTo>
                    <a:pt x="4527233" y="5815169"/>
                    <a:pt x="4536378" y="5839361"/>
                    <a:pt x="4542855" y="5864318"/>
                  </a:cubicBezTo>
                  <a:cubicBezTo>
                    <a:pt x="4546095" y="5876511"/>
                    <a:pt x="4546476" y="5890037"/>
                    <a:pt x="4544759" y="5902610"/>
                  </a:cubicBezTo>
                  <a:cubicBezTo>
                    <a:pt x="4539808" y="5939377"/>
                    <a:pt x="4537712" y="5975764"/>
                    <a:pt x="4544951" y="6012723"/>
                  </a:cubicBezTo>
                  <a:cubicBezTo>
                    <a:pt x="4547808" y="6027392"/>
                    <a:pt x="4543045" y="6043776"/>
                    <a:pt x="4541332" y="6059397"/>
                  </a:cubicBezTo>
                  <a:cubicBezTo>
                    <a:pt x="4536759" y="6096736"/>
                    <a:pt x="4531805" y="6134075"/>
                    <a:pt x="4527426" y="6171605"/>
                  </a:cubicBezTo>
                  <a:cubicBezTo>
                    <a:pt x="4524758" y="6195037"/>
                    <a:pt x="4523234" y="6218660"/>
                    <a:pt x="4520568" y="6242093"/>
                  </a:cubicBezTo>
                  <a:cubicBezTo>
                    <a:pt x="4517327" y="6269144"/>
                    <a:pt x="4512375" y="6296005"/>
                    <a:pt x="4509706" y="6323058"/>
                  </a:cubicBezTo>
                  <a:cubicBezTo>
                    <a:pt x="4506659" y="6353919"/>
                    <a:pt x="4506089" y="6384972"/>
                    <a:pt x="4502848" y="6415833"/>
                  </a:cubicBezTo>
                  <a:cubicBezTo>
                    <a:pt x="4496563" y="6472225"/>
                    <a:pt x="4489132" y="6528424"/>
                    <a:pt x="4482084" y="6584812"/>
                  </a:cubicBezTo>
                  <a:cubicBezTo>
                    <a:pt x="4475226" y="6639488"/>
                    <a:pt x="4469129" y="6694164"/>
                    <a:pt x="4460557" y="6748458"/>
                  </a:cubicBezTo>
                  <a:cubicBezTo>
                    <a:pt x="4456937" y="6771319"/>
                    <a:pt x="4447030" y="6793035"/>
                    <a:pt x="4441507" y="6815516"/>
                  </a:cubicBezTo>
                  <a:lnTo>
                    <a:pt x="4431806" y="6858001"/>
                  </a:lnTo>
                  <a:lnTo>
                    <a:pt x="4259554" y="6858001"/>
                  </a:lnTo>
                  <a:lnTo>
                    <a:pt x="4259554" y="6858002"/>
                  </a:lnTo>
                  <a:lnTo>
                    <a:pt x="0" y="6858002"/>
                  </a:lnTo>
                  <a:lnTo>
                    <a:pt x="0" y="2"/>
                  </a:lnTo>
                  <a:lnTo>
                    <a:pt x="3766492" y="1"/>
                  </a:lnTo>
                  <a:lnTo>
                    <a:pt x="3769210" y="21486"/>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4105" name="Group 4104">
              <a:extLst>
                <a:ext uri="{FF2B5EF4-FFF2-40B4-BE49-F238E27FC236}">
                  <a16:creationId xmlns:a16="http://schemas.microsoft.com/office/drawing/2014/main" id="{1BCD9601-1F44-4E40-998C-1B256DAE946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1"/>
              <a:ext cx="884241" cy="6858002"/>
              <a:chOff x="3697284" y="-1"/>
              <a:chExt cx="884241" cy="6858002"/>
            </a:xfrm>
          </p:grpSpPr>
          <p:grpSp>
            <p:nvGrpSpPr>
              <p:cNvPr id="4106" name="Group 4105">
                <a:extLst>
                  <a:ext uri="{FF2B5EF4-FFF2-40B4-BE49-F238E27FC236}">
                    <a16:creationId xmlns:a16="http://schemas.microsoft.com/office/drawing/2014/main" id="{1A1CA4E9-12FA-47EB-8471-25E8D55152C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1"/>
                <a:ext cx="884241" cy="6858001"/>
                <a:chOff x="3697284" y="-1"/>
                <a:chExt cx="884241" cy="6858001"/>
              </a:xfrm>
              <a:solidFill>
                <a:srgbClr val="FFFFFF"/>
              </a:solidFill>
              <a:effectLst/>
            </p:grpSpPr>
            <p:sp>
              <p:nvSpPr>
                <p:cNvPr id="4110" name="Freeform: Shape 4109">
                  <a:extLst>
                    <a:ext uri="{FF2B5EF4-FFF2-40B4-BE49-F238E27FC236}">
                      <a16:creationId xmlns:a16="http://schemas.microsoft.com/office/drawing/2014/main" id="{E13A9BF0-334C-4457-A635-9CA4877EAA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111" name="Freeform: Shape 4110">
                  <a:extLst>
                    <a:ext uri="{FF2B5EF4-FFF2-40B4-BE49-F238E27FC236}">
                      <a16:creationId xmlns:a16="http://schemas.microsoft.com/office/drawing/2014/main" id="{FF05821A-8598-44E4-A18C-538D5331E4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4107" name="Group 4106">
                <a:extLst>
                  <a:ext uri="{FF2B5EF4-FFF2-40B4-BE49-F238E27FC236}">
                    <a16:creationId xmlns:a16="http://schemas.microsoft.com/office/drawing/2014/main" id="{8A4ECC81-E17F-4F87-9A0B-398363A864A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0"/>
                <a:ext cx="884241" cy="6858001"/>
                <a:chOff x="3697284" y="-1"/>
                <a:chExt cx="884241" cy="6858001"/>
              </a:xfrm>
              <a:blipFill>
                <a:blip r:embed="rId3">
                  <a:alphaModFix amt="57000"/>
                </a:blip>
                <a:tile tx="0" ty="0" sx="100000" sy="100000" flip="none" algn="tl"/>
              </a:blipFill>
              <a:effectLst/>
            </p:grpSpPr>
            <p:sp>
              <p:nvSpPr>
                <p:cNvPr id="4108" name="Freeform: Shape 4107">
                  <a:extLst>
                    <a:ext uri="{FF2B5EF4-FFF2-40B4-BE49-F238E27FC236}">
                      <a16:creationId xmlns:a16="http://schemas.microsoft.com/office/drawing/2014/main" id="{1FBBD7D8-A895-40D0-A53D-DEDF495B2F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109" name="Freeform: Shape 4108">
                  <a:extLst>
                    <a:ext uri="{FF2B5EF4-FFF2-40B4-BE49-F238E27FC236}">
                      <a16:creationId xmlns:a16="http://schemas.microsoft.com/office/drawing/2014/main" id="{BA602493-BC70-48CF-BDBA-88A8662274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grpSp>
      <p:sp>
        <p:nvSpPr>
          <p:cNvPr id="4" name="Title 1">
            <a:extLst>
              <a:ext uri="{FF2B5EF4-FFF2-40B4-BE49-F238E27FC236}">
                <a16:creationId xmlns:a16="http://schemas.microsoft.com/office/drawing/2014/main" id="{7E802A77-C4CF-8603-C1C6-05AA41583572}"/>
              </a:ext>
            </a:extLst>
          </p:cNvPr>
          <p:cNvSpPr>
            <a:spLocks noGrp="1"/>
          </p:cNvSpPr>
          <p:nvPr>
            <p:ph type="title"/>
          </p:nvPr>
        </p:nvSpPr>
        <p:spPr>
          <a:xfrm>
            <a:off x="635000" y="2925052"/>
            <a:ext cx="4394200" cy="1323439"/>
          </a:xfrm>
        </p:spPr>
        <p:txBody>
          <a:bodyPr anchor="t">
            <a:normAutofit/>
          </a:bodyPr>
          <a:lstStyle/>
          <a:p>
            <a:r>
              <a:rPr lang="en-US" sz="4000" dirty="0">
                <a:solidFill>
                  <a:schemeClr val="bg1"/>
                </a:solidFill>
              </a:rPr>
              <a:t>User Relations</a:t>
            </a:r>
          </a:p>
        </p:txBody>
      </p:sp>
    </p:spTree>
    <p:extLst>
      <p:ext uri="{BB962C8B-B14F-4D97-AF65-F5344CB8AC3E}">
        <p14:creationId xmlns:p14="http://schemas.microsoft.com/office/powerpoint/2010/main" val="21212533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074" name="Picture 2" descr="Peter Griffin picture 1 [ PETER GRIFFIN : Family Guy pics ]">
            <a:extLst>
              <a:ext uri="{FF2B5EF4-FFF2-40B4-BE49-F238E27FC236}">
                <a16:creationId xmlns:a16="http://schemas.microsoft.com/office/drawing/2014/main" id="{6FBF4F14-34DB-3163-FE93-589E6F20AF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r="8824"/>
          <a:stretch/>
        </p:blipFill>
        <p:spPr bwMode="auto">
          <a:xfrm>
            <a:off x="3882570" y="10"/>
            <a:ext cx="8309429" cy="6857990"/>
          </a:xfrm>
          <a:custGeom>
            <a:avLst/>
            <a:gdLst/>
            <a:ahLst/>
            <a:cxnLst/>
            <a:rect l="l" t="t" r="r" b="b"/>
            <a:pathLst>
              <a:path w="12192000" h="6858000">
                <a:moveTo>
                  <a:pt x="0" y="0"/>
                </a:moveTo>
                <a:lnTo>
                  <a:pt x="12192000" y="0"/>
                </a:lnTo>
                <a:lnTo>
                  <a:pt x="12192000"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grpSp>
        <p:nvGrpSpPr>
          <p:cNvPr id="3079" name="Group 3078">
            <a:extLst>
              <a:ext uri="{FF2B5EF4-FFF2-40B4-BE49-F238E27FC236}">
                <a16:creationId xmlns:a16="http://schemas.microsoft.com/office/drawing/2014/main" id="{63737881-458F-40AD-B72B-B57D267DC42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
            <a:ext cx="4581527" cy="6858002"/>
            <a:chOff x="-2" y="-1"/>
            <a:chExt cx="4581527" cy="6858002"/>
          </a:xfrm>
          <a:effectLst>
            <a:outerShdw blurRad="381000" dist="50800" algn="ctr" rotWithShape="0">
              <a:srgbClr val="000000">
                <a:alpha val="10000"/>
              </a:srgbClr>
            </a:outerShdw>
          </a:effectLst>
        </p:grpSpPr>
        <p:sp>
          <p:nvSpPr>
            <p:cNvPr id="3080" name="Freeform: Shape 3079">
              <a:extLst>
                <a:ext uri="{FF2B5EF4-FFF2-40B4-BE49-F238E27FC236}">
                  <a16:creationId xmlns:a16="http://schemas.microsoft.com/office/drawing/2014/main" id="{C2967126-346F-41EA-982D-63D8EBB60D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 y="-1"/>
              <a:ext cx="4572002" cy="6858002"/>
            </a:xfrm>
            <a:custGeom>
              <a:avLst/>
              <a:gdLst>
                <a:gd name="connsiteX0" fmla="*/ 4214994 w 4572002"/>
                <a:gd name="connsiteY0" fmla="*/ 6564620 h 6858002"/>
                <a:gd name="connsiteX1" fmla="*/ 4214994 w 4572002"/>
                <a:gd name="connsiteY1" fmla="*/ 6564621 h 6858002"/>
                <a:gd name="connsiteX2" fmla="*/ 4237474 w 4572002"/>
                <a:gd name="connsiteY2" fmla="*/ 6588626 h 6858002"/>
                <a:gd name="connsiteX3" fmla="*/ 4254096 w 4572002"/>
                <a:gd name="connsiteY3" fmla="*/ 6625225 h 6858002"/>
                <a:gd name="connsiteX4" fmla="*/ 4247001 w 4572002"/>
                <a:gd name="connsiteY4" fmla="*/ 6662540 h 6858002"/>
                <a:gd name="connsiteX5" fmla="*/ 4247000 w 4572002"/>
                <a:gd name="connsiteY5" fmla="*/ 6662541 h 6858002"/>
                <a:gd name="connsiteX6" fmla="*/ 4246999 w 4572002"/>
                <a:gd name="connsiteY6" fmla="*/ 6662544 h 6858002"/>
                <a:gd name="connsiteX7" fmla="*/ 4235550 w 4572002"/>
                <a:gd name="connsiteY7" fmla="*/ 6683027 h 6858002"/>
                <a:gd name="connsiteX8" fmla="*/ 4232403 w 4572002"/>
                <a:gd name="connsiteY8" fmla="*/ 6702976 h 6858002"/>
                <a:gd name="connsiteX9" fmla="*/ 4232403 w 4572002"/>
                <a:gd name="connsiteY9" fmla="*/ 6702977 h 6858002"/>
                <a:gd name="connsiteX10" fmla="*/ 4246238 w 4572002"/>
                <a:gd name="connsiteY10" fmla="*/ 6742553 h 6858002"/>
                <a:gd name="connsiteX11" fmla="*/ 4246239 w 4572002"/>
                <a:gd name="connsiteY11" fmla="*/ 6742555 h 6858002"/>
                <a:gd name="connsiteX12" fmla="*/ 4265716 w 4572002"/>
                <a:gd name="connsiteY12" fmla="*/ 6812062 h 6858002"/>
                <a:gd name="connsiteX13" fmla="*/ 4265717 w 4572002"/>
                <a:gd name="connsiteY13" fmla="*/ 6812064 h 6858002"/>
                <a:gd name="connsiteX14" fmla="*/ 4265717 w 4572002"/>
                <a:gd name="connsiteY14" fmla="*/ 6812063 h 6858002"/>
                <a:gd name="connsiteX15" fmla="*/ 4265716 w 4572002"/>
                <a:gd name="connsiteY15" fmla="*/ 6812062 h 6858002"/>
                <a:gd name="connsiteX16" fmla="*/ 4260942 w 4572002"/>
                <a:gd name="connsiteY16" fmla="*/ 6776800 h 6858002"/>
                <a:gd name="connsiteX17" fmla="*/ 4246239 w 4572002"/>
                <a:gd name="connsiteY17" fmla="*/ 6742555 h 6858002"/>
                <a:gd name="connsiteX18" fmla="*/ 4246238 w 4572002"/>
                <a:gd name="connsiteY18" fmla="*/ 6742552 h 6858002"/>
                <a:gd name="connsiteX19" fmla="*/ 4232403 w 4572002"/>
                <a:gd name="connsiteY19" fmla="*/ 6702976 h 6858002"/>
                <a:gd name="connsiteX20" fmla="*/ 4246999 w 4572002"/>
                <a:gd name="connsiteY20" fmla="*/ 6662544 h 6858002"/>
                <a:gd name="connsiteX21" fmla="*/ 4247000 w 4572002"/>
                <a:gd name="connsiteY21" fmla="*/ 6662542 h 6858002"/>
                <a:gd name="connsiteX22" fmla="*/ 4247001 w 4572002"/>
                <a:gd name="connsiteY22" fmla="*/ 6662540 h 6858002"/>
                <a:gd name="connsiteX23" fmla="*/ 4254084 w 4572002"/>
                <a:gd name="connsiteY23" fmla="*/ 6645552 h 6858002"/>
                <a:gd name="connsiteX24" fmla="*/ 4254096 w 4572002"/>
                <a:gd name="connsiteY24" fmla="*/ 6625225 h 6858002"/>
                <a:gd name="connsiteX25" fmla="*/ 4254096 w 4572002"/>
                <a:gd name="connsiteY25" fmla="*/ 6625224 h 6858002"/>
                <a:gd name="connsiteX26" fmla="*/ 4237474 w 4572002"/>
                <a:gd name="connsiteY26" fmla="*/ 6588625 h 6858002"/>
                <a:gd name="connsiteX27" fmla="*/ 4295315 w 4572002"/>
                <a:gd name="connsiteY27" fmla="*/ 6438981 h 6858002"/>
                <a:gd name="connsiteX28" fmla="*/ 4275385 w 4572002"/>
                <a:gd name="connsiteY28" fmla="*/ 6463840 h 6858002"/>
                <a:gd name="connsiteX29" fmla="*/ 4275382 w 4572002"/>
                <a:gd name="connsiteY29" fmla="*/ 6463849 h 6858002"/>
                <a:gd name="connsiteX30" fmla="*/ 4261587 w 4572002"/>
                <a:gd name="connsiteY30" fmla="*/ 6513012 h 6858002"/>
                <a:gd name="connsiteX31" fmla="*/ 4242781 w 4572002"/>
                <a:gd name="connsiteY31" fmla="*/ 6546194 h 6858002"/>
                <a:gd name="connsiteX32" fmla="*/ 4242781 w 4572002"/>
                <a:gd name="connsiteY32" fmla="*/ 6546195 h 6858002"/>
                <a:gd name="connsiteX33" fmla="*/ 4259120 w 4572002"/>
                <a:gd name="connsiteY33" fmla="*/ 6521804 h 6858002"/>
                <a:gd name="connsiteX34" fmla="*/ 4261587 w 4572002"/>
                <a:gd name="connsiteY34" fmla="*/ 6513012 h 6858002"/>
                <a:gd name="connsiteX35" fmla="*/ 4264398 w 4572002"/>
                <a:gd name="connsiteY35" fmla="*/ 6508052 h 6858002"/>
                <a:gd name="connsiteX36" fmla="*/ 4275382 w 4572002"/>
                <a:gd name="connsiteY36" fmla="*/ 6463849 h 6858002"/>
                <a:gd name="connsiteX37" fmla="*/ 4275385 w 4572002"/>
                <a:gd name="connsiteY37" fmla="*/ 6463841 h 6858002"/>
                <a:gd name="connsiteX38" fmla="*/ 4295315 w 4572002"/>
                <a:gd name="connsiteY38" fmla="*/ 6438981 h 6858002"/>
                <a:gd name="connsiteX39" fmla="*/ 4381289 w 4572002"/>
                <a:gd name="connsiteY39" fmla="*/ 6365204 h 6858002"/>
                <a:gd name="connsiteX40" fmla="*/ 4380008 w 4572002"/>
                <a:gd name="connsiteY40" fmla="*/ 6387910 h 6858002"/>
                <a:gd name="connsiteX41" fmla="*/ 4378243 w 4572002"/>
                <a:gd name="connsiteY41" fmla="*/ 6391549 h 6858002"/>
                <a:gd name="connsiteX42" fmla="*/ 4370589 w 4572002"/>
                <a:gd name="connsiteY42" fmla="*/ 6407332 h 6858002"/>
                <a:gd name="connsiteX43" fmla="*/ 4370589 w 4572002"/>
                <a:gd name="connsiteY43" fmla="*/ 6407333 h 6858002"/>
                <a:gd name="connsiteX44" fmla="*/ 4378243 w 4572002"/>
                <a:gd name="connsiteY44" fmla="*/ 6391549 h 6858002"/>
                <a:gd name="connsiteX45" fmla="*/ 4380008 w 4572002"/>
                <a:gd name="connsiteY45" fmla="*/ 6387910 h 6858002"/>
                <a:gd name="connsiteX46" fmla="*/ 4142220 w 4572002"/>
                <a:gd name="connsiteY46" fmla="*/ 4221391 h 6858002"/>
                <a:gd name="connsiteX47" fmla="*/ 4142220 w 4572002"/>
                <a:gd name="connsiteY47" fmla="*/ 4221392 h 6858002"/>
                <a:gd name="connsiteX48" fmla="*/ 4147936 w 4572002"/>
                <a:gd name="connsiteY48" fmla="*/ 4253015 h 6858002"/>
                <a:gd name="connsiteX49" fmla="*/ 4187752 w 4572002"/>
                <a:gd name="connsiteY49" fmla="*/ 4324646 h 6858002"/>
                <a:gd name="connsiteX50" fmla="*/ 4196706 w 4572002"/>
                <a:gd name="connsiteY50" fmla="*/ 4363891 h 6858002"/>
                <a:gd name="connsiteX51" fmla="*/ 4195944 w 4572002"/>
                <a:gd name="connsiteY51" fmla="*/ 4482004 h 6858002"/>
                <a:gd name="connsiteX52" fmla="*/ 4135934 w 4572002"/>
                <a:gd name="connsiteY52" fmla="*/ 4659174 h 6858002"/>
                <a:gd name="connsiteX53" fmla="*/ 4127932 w 4572002"/>
                <a:gd name="connsiteY53" fmla="*/ 4677655 h 6858002"/>
                <a:gd name="connsiteX54" fmla="*/ 4118025 w 4572002"/>
                <a:gd name="connsiteY54" fmla="*/ 4767764 h 6858002"/>
                <a:gd name="connsiteX55" fmla="*/ 4116716 w 4572002"/>
                <a:gd name="connsiteY55" fmla="*/ 4800483 h 6858002"/>
                <a:gd name="connsiteX56" fmla="*/ 4116716 w 4572002"/>
                <a:gd name="connsiteY56" fmla="*/ 4800484 h 6858002"/>
                <a:gd name="connsiteX57" fmla="*/ 4131552 w 4572002"/>
                <a:gd name="connsiteY57" fmla="*/ 4828917 h 6858002"/>
                <a:gd name="connsiteX58" fmla="*/ 4153733 w 4572002"/>
                <a:gd name="connsiteY58" fmla="*/ 4863343 h 6858002"/>
                <a:gd name="connsiteX59" fmla="*/ 4161262 w 4572002"/>
                <a:gd name="connsiteY59" fmla="*/ 4889275 h 6858002"/>
                <a:gd name="connsiteX60" fmla="*/ 4159557 w 4572002"/>
                <a:gd name="connsiteY60" fmla="*/ 4912168 h 6858002"/>
                <a:gd name="connsiteX61" fmla="*/ 4158155 w 4572002"/>
                <a:gd name="connsiteY61" fmla="*/ 4933804 h 6858002"/>
                <a:gd name="connsiteX62" fmla="*/ 4158155 w 4572002"/>
                <a:gd name="connsiteY62" fmla="*/ 4933805 h 6858002"/>
                <a:gd name="connsiteX63" fmla="*/ 4162914 w 4572002"/>
                <a:gd name="connsiteY63" fmla="*/ 4952673 h 6858002"/>
                <a:gd name="connsiteX64" fmla="*/ 4165707 w 4572002"/>
                <a:gd name="connsiteY64" fmla="*/ 4957454 h 6858002"/>
                <a:gd name="connsiteX65" fmla="*/ 4166985 w 4572002"/>
                <a:gd name="connsiteY65" fmla="*/ 4961456 h 6858002"/>
                <a:gd name="connsiteX66" fmla="*/ 4182989 w 4572002"/>
                <a:gd name="connsiteY66" fmla="*/ 4987038 h 6858002"/>
                <a:gd name="connsiteX67" fmla="*/ 4209468 w 4572002"/>
                <a:gd name="connsiteY67" fmla="*/ 5041522 h 6858002"/>
                <a:gd name="connsiteX68" fmla="*/ 4216684 w 4572002"/>
                <a:gd name="connsiteY68" fmla="*/ 5072376 h 6858002"/>
                <a:gd name="connsiteX69" fmla="*/ 4222587 w 4572002"/>
                <a:gd name="connsiteY69" fmla="*/ 5087441 h 6858002"/>
                <a:gd name="connsiteX70" fmla="*/ 4235615 w 4572002"/>
                <a:gd name="connsiteY70" fmla="*/ 5133220 h 6858002"/>
                <a:gd name="connsiteX71" fmla="*/ 4235616 w 4572002"/>
                <a:gd name="connsiteY71" fmla="*/ 5133225 h 6858002"/>
                <a:gd name="connsiteX72" fmla="*/ 4228901 w 4572002"/>
                <a:gd name="connsiteY72" fmla="*/ 5166113 h 6858002"/>
                <a:gd name="connsiteX73" fmla="*/ 4228901 w 4572002"/>
                <a:gd name="connsiteY73" fmla="*/ 5166114 h 6858002"/>
                <a:gd name="connsiteX74" fmla="*/ 4229593 w 4572002"/>
                <a:gd name="connsiteY74" fmla="*/ 5172091 h 6858002"/>
                <a:gd name="connsiteX75" fmla="*/ 4232139 w 4572002"/>
                <a:gd name="connsiteY75" fmla="*/ 5179068 h 6858002"/>
                <a:gd name="connsiteX76" fmla="*/ 4231973 w 4572002"/>
                <a:gd name="connsiteY76" fmla="*/ 5229434 h 6858002"/>
                <a:gd name="connsiteX77" fmla="*/ 4225669 w 4572002"/>
                <a:gd name="connsiteY77" fmla="*/ 5241089 h 6858002"/>
                <a:gd name="connsiteX78" fmla="*/ 4208517 w 4572002"/>
                <a:gd name="connsiteY78" fmla="*/ 5272796 h 6858002"/>
                <a:gd name="connsiteX79" fmla="*/ 4184613 w 4572002"/>
                <a:gd name="connsiteY79" fmla="*/ 5312288 h 6858002"/>
                <a:gd name="connsiteX80" fmla="*/ 4183557 w 4572002"/>
                <a:gd name="connsiteY80" fmla="*/ 5321350 h 6858002"/>
                <a:gd name="connsiteX81" fmla="*/ 4181083 w 4572002"/>
                <a:gd name="connsiteY81" fmla="*/ 5326163 h 6858002"/>
                <a:gd name="connsiteX82" fmla="*/ 4179637 w 4572002"/>
                <a:gd name="connsiteY82" fmla="*/ 5355014 h 6858002"/>
                <a:gd name="connsiteX83" fmla="*/ 4179637 w 4572002"/>
                <a:gd name="connsiteY83" fmla="*/ 5355015 h 6858002"/>
                <a:gd name="connsiteX84" fmla="*/ 4184513 w 4572002"/>
                <a:gd name="connsiteY84" fmla="*/ 5385385 h 6858002"/>
                <a:gd name="connsiteX85" fmla="*/ 4192704 w 4572002"/>
                <a:gd name="connsiteY85" fmla="*/ 5425583 h 6858002"/>
                <a:gd name="connsiteX86" fmla="*/ 4204327 w 4572002"/>
                <a:gd name="connsiteY86" fmla="*/ 5480638 h 6858002"/>
                <a:gd name="connsiteX87" fmla="*/ 4208850 w 4572002"/>
                <a:gd name="connsiteY87" fmla="*/ 5507668 h 6858002"/>
                <a:gd name="connsiteX88" fmla="*/ 4198232 w 4572002"/>
                <a:gd name="connsiteY88" fmla="*/ 5531692 h 6858002"/>
                <a:gd name="connsiteX89" fmla="*/ 4198231 w 4572002"/>
                <a:gd name="connsiteY89" fmla="*/ 5531693 h 6858002"/>
                <a:gd name="connsiteX90" fmla="*/ 4188085 w 4572002"/>
                <a:gd name="connsiteY90" fmla="*/ 5547578 h 6858002"/>
                <a:gd name="connsiteX91" fmla="*/ 4188085 w 4572002"/>
                <a:gd name="connsiteY91" fmla="*/ 5547579 h 6858002"/>
                <a:gd name="connsiteX92" fmla="*/ 4197659 w 4572002"/>
                <a:gd name="connsiteY92" fmla="*/ 5562747 h 6858002"/>
                <a:gd name="connsiteX93" fmla="*/ 4268907 w 4572002"/>
                <a:gd name="connsiteY93" fmla="*/ 5704484 h 6858002"/>
                <a:gd name="connsiteX94" fmla="*/ 4274812 w 4572002"/>
                <a:gd name="connsiteY94" fmla="*/ 5740489 h 6858002"/>
                <a:gd name="connsiteX95" fmla="*/ 4283578 w 4572002"/>
                <a:gd name="connsiteY95" fmla="*/ 5760874 h 6858002"/>
                <a:gd name="connsiteX96" fmla="*/ 4371973 w 4572002"/>
                <a:gd name="connsiteY96" fmla="*/ 5883752 h 6858002"/>
                <a:gd name="connsiteX97" fmla="*/ 4371974 w 4572002"/>
                <a:gd name="connsiteY97" fmla="*/ 5883757 h 6858002"/>
                <a:gd name="connsiteX98" fmla="*/ 4389877 w 4572002"/>
                <a:gd name="connsiteY98" fmla="*/ 5935946 h 6858002"/>
                <a:gd name="connsiteX99" fmla="*/ 4389878 w 4572002"/>
                <a:gd name="connsiteY99" fmla="*/ 5935950 h 6858002"/>
                <a:gd name="connsiteX100" fmla="*/ 4386259 w 4572002"/>
                <a:gd name="connsiteY100" fmla="*/ 5993290 h 6858002"/>
                <a:gd name="connsiteX101" fmla="*/ 4386259 w 4572002"/>
                <a:gd name="connsiteY101" fmla="*/ 5993291 h 6858002"/>
                <a:gd name="connsiteX102" fmla="*/ 4379782 w 4572002"/>
                <a:gd name="connsiteY102" fmla="*/ 6026440 h 6858002"/>
                <a:gd name="connsiteX103" fmla="*/ 4323583 w 4572002"/>
                <a:gd name="connsiteY103" fmla="*/ 6108738 h 6858002"/>
                <a:gd name="connsiteX104" fmla="*/ 4309890 w 4572002"/>
                <a:gd name="connsiteY104" fmla="*/ 6133314 h 6858002"/>
                <a:gd name="connsiteX105" fmla="*/ 4309890 w 4572002"/>
                <a:gd name="connsiteY105" fmla="*/ 6133315 h 6858002"/>
                <a:gd name="connsiteX106" fmla="*/ 4313591 w 4572002"/>
                <a:gd name="connsiteY106" fmla="*/ 6143190 h 6858002"/>
                <a:gd name="connsiteX107" fmla="*/ 4325486 w 4572002"/>
                <a:gd name="connsiteY107" fmla="*/ 6155600 h 6858002"/>
                <a:gd name="connsiteX108" fmla="*/ 4325488 w 4572002"/>
                <a:gd name="connsiteY108" fmla="*/ 6155603 h 6858002"/>
                <a:gd name="connsiteX109" fmla="*/ 4364160 w 4572002"/>
                <a:gd name="connsiteY109" fmla="*/ 6228757 h 6858002"/>
                <a:gd name="connsiteX110" fmla="*/ 4381497 w 4572002"/>
                <a:gd name="connsiteY110" fmla="*/ 6361540 h 6858002"/>
                <a:gd name="connsiteX111" fmla="*/ 4381497 w 4572002"/>
                <a:gd name="connsiteY111" fmla="*/ 6361539 h 6858002"/>
                <a:gd name="connsiteX112" fmla="*/ 4364160 w 4572002"/>
                <a:gd name="connsiteY112" fmla="*/ 6228756 h 6858002"/>
                <a:gd name="connsiteX113" fmla="*/ 4325488 w 4572002"/>
                <a:gd name="connsiteY113" fmla="*/ 6155602 h 6858002"/>
                <a:gd name="connsiteX114" fmla="*/ 4325486 w 4572002"/>
                <a:gd name="connsiteY114" fmla="*/ 6155600 h 6858002"/>
                <a:gd name="connsiteX115" fmla="*/ 4309890 w 4572002"/>
                <a:gd name="connsiteY115" fmla="*/ 6133315 h 6858002"/>
                <a:gd name="connsiteX116" fmla="*/ 4323583 w 4572002"/>
                <a:gd name="connsiteY116" fmla="*/ 6108739 h 6858002"/>
                <a:gd name="connsiteX117" fmla="*/ 4379782 w 4572002"/>
                <a:gd name="connsiteY117" fmla="*/ 6026441 h 6858002"/>
                <a:gd name="connsiteX118" fmla="*/ 4386259 w 4572002"/>
                <a:gd name="connsiteY118" fmla="*/ 5993292 h 6858002"/>
                <a:gd name="connsiteX119" fmla="*/ 4386259 w 4572002"/>
                <a:gd name="connsiteY119" fmla="*/ 5993290 h 6858002"/>
                <a:gd name="connsiteX120" fmla="*/ 4389712 w 4572002"/>
                <a:gd name="connsiteY120" fmla="*/ 5964477 h 6858002"/>
                <a:gd name="connsiteX121" fmla="*/ 4389878 w 4572002"/>
                <a:gd name="connsiteY121" fmla="*/ 5935950 h 6858002"/>
                <a:gd name="connsiteX122" fmla="*/ 4389878 w 4572002"/>
                <a:gd name="connsiteY122" fmla="*/ 5935949 h 6858002"/>
                <a:gd name="connsiteX123" fmla="*/ 4389877 w 4572002"/>
                <a:gd name="connsiteY123" fmla="*/ 5935946 h 6858002"/>
                <a:gd name="connsiteX124" fmla="*/ 4382997 w 4572002"/>
                <a:gd name="connsiteY124" fmla="*/ 5909351 h 6858002"/>
                <a:gd name="connsiteX125" fmla="*/ 4371974 w 4572002"/>
                <a:gd name="connsiteY125" fmla="*/ 5883757 h 6858002"/>
                <a:gd name="connsiteX126" fmla="*/ 4371973 w 4572002"/>
                <a:gd name="connsiteY126" fmla="*/ 5883751 h 6858002"/>
                <a:gd name="connsiteX127" fmla="*/ 4283578 w 4572002"/>
                <a:gd name="connsiteY127" fmla="*/ 5760873 h 6858002"/>
                <a:gd name="connsiteX128" fmla="*/ 4274812 w 4572002"/>
                <a:gd name="connsiteY128" fmla="*/ 5740488 h 6858002"/>
                <a:gd name="connsiteX129" fmla="*/ 4268907 w 4572002"/>
                <a:gd name="connsiteY129" fmla="*/ 5704483 h 6858002"/>
                <a:gd name="connsiteX130" fmla="*/ 4197659 w 4572002"/>
                <a:gd name="connsiteY130" fmla="*/ 5562746 h 6858002"/>
                <a:gd name="connsiteX131" fmla="*/ 4188085 w 4572002"/>
                <a:gd name="connsiteY131" fmla="*/ 5547578 h 6858002"/>
                <a:gd name="connsiteX132" fmla="*/ 4198231 w 4572002"/>
                <a:gd name="connsiteY132" fmla="*/ 5531694 h 6858002"/>
                <a:gd name="connsiteX133" fmla="*/ 4198232 w 4572002"/>
                <a:gd name="connsiteY133" fmla="*/ 5531692 h 6858002"/>
                <a:gd name="connsiteX134" fmla="*/ 4206630 w 4572002"/>
                <a:gd name="connsiteY134" fmla="*/ 5520422 h 6858002"/>
                <a:gd name="connsiteX135" fmla="*/ 4208850 w 4572002"/>
                <a:gd name="connsiteY135" fmla="*/ 5507668 h 6858002"/>
                <a:gd name="connsiteX136" fmla="*/ 4208850 w 4572002"/>
                <a:gd name="connsiteY136" fmla="*/ 5507667 h 6858002"/>
                <a:gd name="connsiteX137" fmla="*/ 4204327 w 4572002"/>
                <a:gd name="connsiteY137" fmla="*/ 5480637 h 6858002"/>
                <a:gd name="connsiteX138" fmla="*/ 4192704 w 4572002"/>
                <a:gd name="connsiteY138" fmla="*/ 5425582 h 6858002"/>
                <a:gd name="connsiteX139" fmla="*/ 4184513 w 4572002"/>
                <a:gd name="connsiteY139" fmla="*/ 5385384 h 6858002"/>
                <a:gd name="connsiteX140" fmla="*/ 4179637 w 4572002"/>
                <a:gd name="connsiteY140" fmla="*/ 5355014 h 6858002"/>
                <a:gd name="connsiteX141" fmla="*/ 4183557 w 4572002"/>
                <a:gd name="connsiteY141" fmla="*/ 5321350 h 6858002"/>
                <a:gd name="connsiteX142" fmla="*/ 4208517 w 4572002"/>
                <a:gd name="connsiteY142" fmla="*/ 5272797 h 6858002"/>
                <a:gd name="connsiteX143" fmla="*/ 4225669 w 4572002"/>
                <a:gd name="connsiteY143" fmla="*/ 5241089 h 6858002"/>
                <a:gd name="connsiteX144" fmla="*/ 4231973 w 4572002"/>
                <a:gd name="connsiteY144" fmla="*/ 5229433 h 6858002"/>
                <a:gd name="connsiteX145" fmla="*/ 4232139 w 4572002"/>
                <a:gd name="connsiteY145" fmla="*/ 5179068 h 6858002"/>
                <a:gd name="connsiteX146" fmla="*/ 4232139 w 4572002"/>
                <a:gd name="connsiteY146" fmla="*/ 5179067 h 6858002"/>
                <a:gd name="connsiteX147" fmla="*/ 4229593 w 4572002"/>
                <a:gd name="connsiteY147" fmla="*/ 5172090 h 6858002"/>
                <a:gd name="connsiteX148" fmla="*/ 4228901 w 4572002"/>
                <a:gd name="connsiteY148" fmla="*/ 5166114 h 6858002"/>
                <a:gd name="connsiteX149" fmla="*/ 4235616 w 4572002"/>
                <a:gd name="connsiteY149" fmla="*/ 5133225 h 6858002"/>
                <a:gd name="connsiteX150" fmla="*/ 4235616 w 4572002"/>
                <a:gd name="connsiteY150" fmla="*/ 5133224 h 6858002"/>
                <a:gd name="connsiteX151" fmla="*/ 4235615 w 4572002"/>
                <a:gd name="connsiteY151" fmla="*/ 5133220 h 6858002"/>
                <a:gd name="connsiteX152" fmla="*/ 4228473 w 4572002"/>
                <a:gd name="connsiteY152" fmla="*/ 5102461 h 6858002"/>
                <a:gd name="connsiteX153" fmla="*/ 4222587 w 4572002"/>
                <a:gd name="connsiteY153" fmla="*/ 5087441 h 6858002"/>
                <a:gd name="connsiteX154" fmla="*/ 4222582 w 4572002"/>
                <a:gd name="connsiteY154" fmla="*/ 5087423 h 6858002"/>
                <a:gd name="connsiteX155" fmla="*/ 4209468 w 4572002"/>
                <a:gd name="connsiteY155" fmla="*/ 5041521 h 6858002"/>
                <a:gd name="connsiteX156" fmla="*/ 4182989 w 4572002"/>
                <a:gd name="connsiteY156" fmla="*/ 4987037 h 6858002"/>
                <a:gd name="connsiteX157" fmla="*/ 4165707 w 4572002"/>
                <a:gd name="connsiteY157" fmla="*/ 4957454 h 6858002"/>
                <a:gd name="connsiteX158" fmla="*/ 4158155 w 4572002"/>
                <a:gd name="connsiteY158" fmla="*/ 4933805 h 6858002"/>
                <a:gd name="connsiteX159" fmla="*/ 4159557 w 4572002"/>
                <a:gd name="connsiteY159" fmla="*/ 4912169 h 6858002"/>
                <a:gd name="connsiteX160" fmla="*/ 4161262 w 4572002"/>
                <a:gd name="connsiteY160" fmla="*/ 4889276 h 6858002"/>
                <a:gd name="connsiteX161" fmla="*/ 4161262 w 4572002"/>
                <a:gd name="connsiteY161" fmla="*/ 4889275 h 6858002"/>
                <a:gd name="connsiteX162" fmla="*/ 4156484 w 4572002"/>
                <a:gd name="connsiteY162" fmla="*/ 4867614 h 6858002"/>
                <a:gd name="connsiteX163" fmla="*/ 4153733 w 4572002"/>
                <a:gd name="connsiteY163" fmla="*/ 4863343 h 6858002"/>
                <a:gd name="connsiteX164" fmla="*/ 4151983 w 4572002"/>
                <a:gd name="connsiteY164" fmla="*/ 4857317 h 6858002"/>
                <a:gd name="connsiteX165" fmla="*/ 4131552 w 4572002"/>
                <a:gd name="connsiteY165" fmla="*/ 4828916 h 6858002"/>
                <a:gd name="connsiteX166" fmla="*/ 4116716 w 4572002"/>
                <a:gd name="connsiteY166" fmla="*/ 4800483 h 6858002"/>
                <a:gd name="connsiteX167" fmla="*/ 4118025 w 4572002"/>
                <a:gd name="connsiteY167" fmla="*/ 4767765 h 6858002"/>
                <a:gd name="connsiteX168" fmla="*/ 4127932 w 4572002"/>
                <a:gd name="connsiteY168" fmla="*/ 4677656 h 6858002"/>
                <a:gd name="connsiteX169" fmla="*/ 4135934 w 4572002"/>
                <a:gd name="connsiteY169" fmla="*/ 4659175 h 6858002"/>
                <a:gd name="connsiteX170" fmla="*/ 4195944 w 4572002"/>
                <a:gd name="connsiteY170" fmla="*/ 4482005 h 6858002"/>
                <a:gd name="connsiteX171" fmla="*/ 4196706 w 4572002"/>
                <a:gd name="connsiteY171" fmla="*/ 4363891 h 6858002"/>
                <a:gd name="connsiteX172" fmla="*/ 4196706 w 4572002"/>
                <a:gd name="connsiteY172" fmla="*/ 4363890 h 6858002"/>
                <a:gd name="connsiteX173" fmla="*/ 4187752 w 4572002"/>
                <a:gd name="connsiteY173" fmla="*/ 4324645 h 6858002"/>
                <a:gd name="connsiteX174" fmla="*/ 4147936 w 4572002"/>
                <a:gd name="connsiteY174" fmla="*/ 4253014 h 6858002"/>
                <a:gd name="connsiteX175" fmla="*/ 4211111 w 4572002"/>
                <a:gd name="connsiteY175" fmla="*/ 2836172 h 6858002"/>
                <a:gd name="connsiteX176" fmla="*/ 4202421 w 4572002"/>
                <a:gd name="connsiteY176" fmla="*/ 2848793 h 6858002"/>
                <a:gd name="connsiteX177" fmla="*/ 4186816 w 4572002"/>
                <a:gd name="connsiteY177" fmla="*/ 2897785 h 6858002"/>
                <a:gd name="connsiteX178" fmla="*/ 4185787 w 4572002"/>
                <a:gd name="connsiteY178" fmla="*/ 2903551 h 6858002"/>
                <a:gd name="connsiteX179" fmla="*/ 4182513 w 4572002"/>
                <a:gd name="connsiteY179" fmla="*/ 2914328 h 6858002"/>
                <a:gd name="connsiteX180" fmla="*/ 4177882 w 4572002"/>
                <a:gd name="connsiteY180" fmla="*/ 2947858 h 6858002"/>
                <a:gd name="connsiteX181" fmla="*/ 4177881 w 4572002"/>
                <a:gd name="connsiteY181" fmla="*/ 2947862 h 6858002"/>
                <a:gd name="connsiteX182" fmla="*/ 4177881 w 4572002"/>
                <a:gd name="connsiteY182" fmla="*/ 2947863 h 6858002"/>
                <a:gd name="connsiteX183" fmla="*/ 4181465 w 4572002"/>
                <a:gd name="connsiteY183" fmla="*/ 2982149 h 6858002"/>
                <a:gd name="connsiteX184" fmla="*/ 4193158 w 4572002"/>
                <a:gd name="connsiteY184" fmla="*/ 3077402 h 6858002"/>
                <a:gd name="connsiteX185" fmla="*/ 4180703 w 4572002"/>
                <a:gd name="connsiteY185" fmla="*/ 3172654 h 6858002"/>
                <a:gd name="connsiteX186" fmla="*/ 4133076 w 4572002"/>
                <a:gd name="connsiteY186" fmla="*/ 3489467 h 6858002"/>
                <a:gd name="connsiteX187" fmla="*/ 4110977 w 4572002"/>
                <a:gd name="connsiteY187" fmla="*/ 3544713 h 6858002"/>
                <a:gd name="connsiteX188" fmla="*/ 4093355 w 4572002"/>
                <a:gd name="connsiteY188" fmla="*/ 3574408 h 6858002"/>
                <a:gd name="connsiteX189" fmla="*/ 4093355 w 4572002"/>
                <a:gd name="connsiteY189" fmla="*/ 3574409 h 6858002"/>
                <a:gd name="connsiteX190" fmla="*/ 4105453 w 4572002"/>
                <a:gd name="connsiteY190" fmla="*/ 3606818 h 6858002"/>
                <a:gd name="connsiteX191" fmla="*/ 4118979 w 4572002"/>
                <a:gd name="connsiteY191" fmla="*/ 3630633 h 6858002"/>
                <a:gd name="connsiteX192" fmla="*/ 4136708 w 4572002"/>
                <a:gd name="connsiteY192" fmla="*/ 3654416 h 6858002"/>
                <a:gd name="connsiteX193" fmla="*/ 4140382 w 4572002"/>
                <a:gd name="connsiteY193" fmla="*/ 3668940 h 6858002"/>
                <a:gd name="connsiteX194" fmla="*/ 4143220 w 4572002"/>
                <a:gd name="connsiteY194" fmla="*/ 3680164 h 6858002"/>
                <a:gd name="connsiteX195" fmla="*/ 4139172 w 4572002"/>
                <a:gd name="connsiteY195" fmla="*/ 3734837 h 6858002"/>
                <a:gd name="connsiteX196" fmla="*/ 4139172 w 4572002"/>
                <a:gd name="connsiteY196" fmla="*/ 3734838 h 6858002"/>
                <a:gd name="connsiteX197" fmla="*/ 4139554 w 4572002"/>
                <a:gd name="connsiteY197" fmla="*/ 3754653 h 6858002"/>
                <a:gd name="connsiteX198" fmla="*/ 4145911 w 4572002"/>
                <a:gd name="connsiteY198" fmla="*/ 3789776 h 6858002"/>
                <a:gd name="connsiteX199" fmla="*/ 4130980 w 4572002"/>
                <a:gd name="connsiteY199" fmla="*/ 3822472 h 6858002"/>
                <a:gd name="connsiteX200" fmla="*/ 4116645 w 4572002"/>
                <a:gd name="connsiteY200" fmla="*/ 3852619 h 6858002"/>
                <a:gd name="connsiteX201" fmla="*/ 4116645 w 4572002"/>
                <a:gd name="connsiteY201" fmla="*/ 3852620 h 6858002"/>
                <a:gd name="connsiteX202" fmla="*/ 4117425 w 4572002"/>
                <a:gd name="connsiteY202" fmla="*/ 3868764 h 6858002"/>
                <a:gd name="connsiteX203" fmla="*/ 4126028 w 4572002"/>
                <a:gd name="connsiteY203" fmla="*/ 3885337 h 6858002"/>
                <a:gd name="connsiteX204" fmla="*/ 4126028 w 4572002"/>
                <a:gd name="connsiteY204" fmla="*/ 3885339 h 6858002"/>
                <a:gd name="connsiteX205" fmla="*/ 4148409 w 4572002"/>
                <a:gd name="connsiteY205" fmla="*/ 3923125 h 6858002"/>
                <a:gd name="connsiteX206" fmla="*/ 4157913 w 4572002"/>
                <a:gd name="connsiteY206" fmla="*/ 3962160 h 6858002"/>
                <a:gd name="connsiteX207" fmla="*/ 4142221 w 4572002"/>
                <a:gd name="connsiteY207" fmla="*/ 4043838 h 6858002"/>
                <a:gd name="connsiteX208" fmla="*/ 4142220 w 4572002"/>
                <a:gd name="connsiteY208" fmla="*/ 4043839 h 6858002"/>
                <a:gd name="connsiteX209" fmla="*/ 4127099 w 4572002"/>
                <a:gd name="connsiteY209" fmla="*/ 4103825 h 6858002"/>
                <a:gd name="connsiteX210" fmla="*/ 4127099 w 4572002"/>
                <a:gd name="connsiteY210" fmla="*/ 4103826 h 6858002"/>
                <a:gd name="connsiteX211" fmla="*/ 4129066 w 4572002"/>
                <a:gd name="connsiteY211" fmla="*/ 4134256 h 6858002"/>
                <a:gd name="connsiteX212" fmla="*/ 4138410 w 4572002"/>
                <a:gd name="connsiteY212" fmla="*/ 4165382 h 6858002"/>
                <a:gd name="connsiteX213" fmla="*/ 4138410 w 4572002"/>
                <a:gd name="connsiteY213" fmla="*/ 4165384 h 6858002"/>
                <a:gd name="connsiteX214" fmla="*/ 4142315 w 4572002"/>
                <a:gd name="connsiteY214" fmla="*/ 4192388 h 6858002"/>
                <a:gd name="connsiteX215" fmla="*/ 4142315 w 4572002"/>
                <a:gd name="connsiteY215" fmla="*/ 4192387 h 6858002"/>
                <a:gd name="connsiteX216" fmla="*/ 4138410 w 4572002"/>
                <a:gd name="connsiteY216" fmla="*/ 4165383 h 6858002"/>
                <a:gd name="connsiteX217" fmla="*/ 4138410 w 4572002"/>
                <a:gd name="connsiteY217" fmla="*/ 4165382 h 6858002"/>
                <a:gd name="connsiteX218" fmla="*/ 4127099 w 4572002"/>
                <a:gd name="connsiteY218" fmla="*/ 4103826 h 6858002"/>
                <a:gd name="connsiteX219" fmla="*/ 4142220 w 4572002"/>
                <a:gd name="connsiteY219" fmla="*/ 4043840 h 6858002"/>
                <a:gd name="connsiteX220" fmla="*/ 4142221 w 4572002"/>
                <a:gd name="connsiteY220" fmla="*/ 4043838 h 6858002"/>
                <a:gd name="connsiteX221" fmla="*/ 4155523 w 4572002"/>
                <a:gd name="connsiteY221" fmla="*/ 4002410 h 6858002"/>
                <a:gd name="connsiteX222" fmla="*/ 4157913 w 4572002"/>
                <a:gd name="connsiteY222" fmla="*/ 3962160 h 6858002"/>
                <a:gd name="connsiteX223" fmla="*/ 4157913 w 4572002"/>
                <a:gd name="connsiteY223" fmla="*/ 3962159 h 6858002"/>
                <a:gd name="connsiteX224" fmla="*/ 4126028 w 4572002"/>
                <a:gd name="connsiteY224" fmla="*/ 3885338 h 6858002"/>
                <a:gd name="connsiteX225" fmla="*/ 4126028 w 4572002"/>
                <a:gd name="connsiteY225" fmla="*/ 3885337 h 6858002"/>
                <a:gd name="connsiteX226" fmla="*/ 4116645 w 4572002"/>
                <a:gd name="connsiteY226" fmla="*/ 3852620 h 6858002"/>
                <a:gd name="connsiteX227" fmla="*/ 4130980 w 4572002"/>
                <a:gd name="connsiteY227" fmla="*/ 3822473 h 6858002"/>
                <a:gd name="connsiteX228" fmla="*/ 4145911 w 4572002"/>
                <a:gd name="connsiteY228" fmla="*/ 3789777 h 6858002"/>
                <a:gd name="connsiteX229" fmla="*/ 4145911 w 4572002"/>
                <a:gd name="connsiteY229" fmla="*/ 3789776 h 6858002"/>
                <a:gd name="connsiteX230" fmla="*/ 4139554 w 4572002"/>
                <a:gd name="connsiteY230" fmla="*/ 3754652 h 6858002"/>
                <a:gd name="connsiteX231" fmla="*/ 4139172 w 4572002"/>
                <a:gd name="connsiteY231" fmla="*/ 3734838 h 6858002"/>
                <a:gd name="connsiteX232" fmla="*/ 4143220 w 4572002"/>
                <a:gd name="connsiteY232" fmla="*/ 3680164 h 6858002"/>
                <a:gd name="connsiteX233" fmla="*/ 4143220 w 4572002"/>
                <a:gd name="connsiteY233" fmla="*/ 3680163 h 6858002"/>
                <a:gd name="connsiteX234" fmla="*/ 4140382 w 4572002"/>
                <a:gd name="connsiteY234" fmla="*/ 3668940 h 6858002"/>
                <a:gd name="connsiteX235" fmla="*/ 4136708 w 4572002"/>
                <a:gd name="connsiteY235" fmla="*/ 3654416 h 6858002"/>
                <a:gd name="connsiteX236" fmla="*/ 4136708 w 4572002"/>
                <a:gd name="connsiteY236" fmla="*/ 3654416 h 6858002"/>
                <a:gd name="connsiteX237" fmla="*/ 4136708 w 4572002"/>
                <a:gd name="connsiteY237" fmla="*/ 3654415 h 6858002"/>
                <a:gd name="connsiteX238" fmla="*/ 4118979 w 4572002"/>
                <a:gd name="connsiteY238" fmla="*/ 3630632 h 6858002"/>
                <a:gd name="connsiteX239" fmla="*/ 4105453 w 4572002"/>
                <a:gd name="connsiteY239" fmla="*/ 3606817 h 6858002"/>
                <a:gd name="connsiteX240" fmla="*/ 4095707 w 4572002"/>
                <a:gd name="connsiteY240" fmla="*/ 3587174 h 6858002"/>
                <a:gd name="connsiteX241" fmla="*/ 4093355 w 4572002"/>
                <a:gd name="connsiteY241" fmla="*/ 3574408 h 6858002"/>
                <a:gd name="connsiteX242" fmla="*/ 4098434 w 4572002"/>
                <a:gd name="connsiteY242" fmla="*/ 3562321 h 6858002"/>
                <a:gd name="connsiteX243" fmla="*/ 4110977 w 4572002"/>
                <a:gd name="connsiteY243" fmla="*/ 3544714 h 6858002"/>
                <a:gd name="connsiteX244" fmla="*/ 4133076 w 4572002"/>
                <a:gd name="connsiteY244" fmla="*/ 3489468 h 6858002"/>
                <a:gd name="connsiteX245" fmla="*/ 4180703 w 4572002"/>
                <a:gd name="connsiteY245" fmla="*/ 3172655 h 6858002"/>
                <a:gd name="connsiteX246" fmla="*/ 4193158 w 4572002"/>
                <a:gd name="connsiteY246" fmla="*/ 3077402 h 6858002"/>
                <a:gd name="connsiteX247" fmla="*/ 4193158 w 4572002"/>
                <a:gd name="connsiteY247" fmla="*/ 3077401 h 6858002"/>
                <a:gd name="connsiteX248" fmla="*/ 4181465 w 4572002"/>
                <a:gd name="connsiteY248" fmla="*/ 2982148 h 6858002"/>
                <a:gd name="connsiteX249" fmla="*/ 4177881 w 4572002"/>
                <a:gd name="connsiteY249" fmla="*/ 2947863 h 6858002"/>
                <a:gd name="connsiteX250" fmla="*/ 4177882 w 4572002"/>
                <a:gd name="connsiteY250" fmla="*/ 2947858 h 6858002"/>
                <a:gd name="connsiteX251" fmla="*/ 4185787 w 4572002"/>
                <a:gd name="connsiteY251" fmla="*/ 2903551 h 6858002"/>
                <a:gd name="connsiteX252" fmla="*/ 4202421 w 4572002"/>
                <a:gd name="connsiteY252" fmla="*/ 2848794 h 6858002"/>
                <a:gd name="connsiteX253" fmla="*/ 4211111 w 4572002"/>
                <a:gd name="connsiteY253" fmla="*/ 2836173 h 6858002"/>
                <a:gd name="connsiteX254" fmla="*/ 3726625 w 4572002"/>
                <a:gd name="connsiteY254" fmla="*/ 1508458 h 6858002"/>
                <a:gd name="connsiteX255" fmla="*/ 3698531 w 4572002"/>
                <a:gd name="connsiteY255" fmla="*/ 1596214 h 6858002"/>
                <a:gd name="connsiteX256" fmla="*/ 3700436 w 4572002"/>
                <a:gd name="connsiteY256" fmla="*/ 1624981 h 6858002"/>
                <a:gd name="connsiteX257" fmla="*/ 3757017 w 4572002"/>
                <a:gd name="connsiteY257" fmla="*/ 1697754 h 6858002"/>
                <a:gd name="connsiteX258" fmla="*/ 3779686 w 4572002"/>
                <a:gd name="connsiteY258" fmla="*/ 1733189 h 6858002"/>
                <a:gd name="connsiteX259" fmla="*/ 3821407 w 4572002"/>
                <a:gd name="connsiteY259" fmla="*/ 1833776 h 6858002"/>
                <a:gd name="connsiteX260" fmla="*/ 3829028 w 4572002"/>
                <a:gd name="connsiteY260" fmla="*/ 1842159 h 6858002"/>
                <a:gd name="connsiteX261" fmla="*/ 3919519 w 4572002"/>
                <a:gd name="connsiteY261" fmla="*/ 1916455 h 6858002"/>
                <a:gd name="connsiteX262" fmla="*/ 3934949 w 4572002"/>
                <a:gd name="connsiteY262" fmla="*/ 1933220 h 6858002"/>
                <a:gd name="connsiteX263" fmla="*/ 3958954 w 4572002"/>
                <a:gd name="connsiteY263" fmla="*/ 1953414 h 6858002"/>
                <a:gd name="connsiteX264" fmla="*/ 4005437 w 4572002"/>
                <a:gd name="connsiteY264" fmla="*/ 2016470 h 6858002"/>
                <a:gd name="connsiteX265" fmla="*/ 4020296 w 4572002"/>
                <a:gd name="connsiteY265" fmla="*/ 2094579 h 6858002"/>
                <a:gd name="connsiteX266" fmla="*/ 4042967 w 4572002"/>
                <a:gd name="connsiteY266" fmla="*/ 2188880 h 6858002"/>
                <a:gd name="connsiteX267" fmla="*/ 4058207 w 4572002"/>
                <a:gd name="connsiteY267" fmla="*/ 2228315 h 6858002"/>
                <a:gd name="connsiteX268" fmla="*/ 4087164 w 4572002"/>
                <a:gd name="connsiteY268" fmla="*/ 2334045 h 6858002"/>
                <a:gd name="connsiteX269" fmla="*/ 4111549 w 4572002"/>
                <a:gd name="connsiteY269" fmla="*/ 2409486 h 6858002"/>
                <a:gd name="connsiteX270" fmla="*/ 4128650 w 4572002"/>
                <a:gd name="connsiteY270" fmla="*/ 2435913 h 6858002"/>
                <a:gd name="connsiteX271" fmla="*/ 4134481 w 4572002"/>
                <a:gd name="connsiteY271" fmla="*/ 2463018 h 6858002"/>
                <a:gd name="connsiteX272" fmla="*/ 4125839 w 4572002"/>
                <a:gd name="connsiteY272" fmla="*/ 2518262 h 6858002"/>
                <a:gd name="connsiteX273" fmla="*/ 4125838 w 4572002"/>
                <a:gd name="connsiteY273" fmla="*/ 2518264 h 6858002"/>
                <a:gd name="connsiteX274" fmla="*/ 4122194 w 4572002"/>
                <a:gd name="connsiteY274" fmla="*/ 2545006 h 6858002"/>
                <a:gd name="connsiteX275" fmla="*/ 4122194 w 4572002"/>
                <a:gd name="connsiteY275" fmla="*/ 2545007 h 6858002"/>
                <a:gd name="connsiteX276" fmla="*/ 4126408 w 4572002"/>
                <a:gd name="connsiteY276" fmla="*/ 2571035 h 6858002"/>
                <a:gd name="connsiteX277" fmla="*/ 4199563 w 4572002"/>
                <a:gd name="connsiteY277" fmla="*/ 2668002 h 6858002"/>
                <a:gd name="connsiteX278" fmla="*/ 4247953 w 4572002"/>
                <a:gd name="connsiteY278" fmla="*/ 2745349 h 6858002"/>
                <a:gd name="connsiteX279" fmla="*/ 4247954 w 4572002"/>
                <a:gd name="connsiteY279" fmla="*/ 2745352 h 6858002"/>
                <a:gd name="connsiteX280" fmla="*/ 4253873 w 4572002"/>
                <a:gd name="connsiteY280" fmla="*/ 2778006 h 6858002"/>
                <a:gd name="connsiteX281" fmla="*/ 4253453 w 4572002"/>
                <a:gd name="connsiteY281" fmla="*/ 2785440 h 6858002"/>
                <a:gd name="connsiteX282" fmla="*/ 4243374 w 4572002"/>
                <a:gd name="connsiteY282" fmla="*/ 2811780 h 6858002"/>
                <a:gd name="connsiteX283" fmla="*/ 4243371 w 4572002"/>
                <a:gd name="connsiteY283" fmla="*/ 2811787 h 6858002"/>
                <a:gd name="connsiteX284" fmla="*/ 4243372 w 4572002"/>
                <a:gd name="connsiteY284" fmla="*/ 2811787 h 6858002"/>
                <a:gd name="connsiteX285" fmla="*/ 4243374 w 4572002"/>
                <a:gd name="connsiteY285" fmla="*/ 2811780 h 6858002"/>
                <a:gd name="connsiteX286" fmla="*/ 4253025 w 4572002"/>
                <a:gd name="connsiteY286" fmla="*/ 2793023 h 6858002"/>
                <a:gd name="connsiteX287" fmla="*/ 4253453 w 4572002"/>
                <a:gd name="connsiteY287" fmla="*/ 2785440 h 6858002"/>
                <a:gd name="connsiteX288" fmla="*/ 4254654 w 4572002"/>
                <a:gd name="connsiteY288" fmla="*/ 2782305 h 6858002"/>
                <a:gd name="connsiteX289" fmla="*/ 4253873 w 4572002"/>
                <a:gd name="connsiteY289" fmla="*/ 2778006 h 6858002"/>
                <a:gd name="connsiteX290" fmla="*/ 4254284 w 4572002"/>
                <a:gd name="connsiteY290" fmla="*/ 2770758 h 6858002"/>
                <a:gd name="connsiteX291" fmla="*/ 4247954 w 4572002"/>
                <a:gd name="connsiteY291" fmla="*/ 2745352 h 6858002"/>
                <a:gd name="connsiteX292" fmla="*/ 4247953 w 4572002"/>
                <a:gd name="connsiteY292" fmla="*/ 2745348 h 6858002"/>
                <a:gd name="connsiteX293" fmla="*/ 4199563 w 4572002"/>
                <a:gd name="connsiteY293" fmla="*/ 2668001 h 6858002"/>
                <a:gd name="connsiteX294" fmla="*/ 4126408 w 4572002"/>
                <a:gd name="connsiteY294" fmla="*/ 2571034 h 6858002"/>
                <a:gd name="connsiteX295" fmla="*/ 4122194 w 4572002"/>
                <a:gd name="connsiteY295" fmla="*/ 2545007 h 6858002"/>
                <a:gd name="connsiteX296" fmla="*/ 4125838 w 4572002"/>
                <a:gd name="connsiteY296" fmla="*/ 2518265 h 6858002"/>
                <a:gd name="connsiteX297" fmla="*/ 4125839 w 4572002"/>
                <a:gd name="connsiteY297" fmla="*/ 2518262 h 6858002"/>
                <a:gd name="connsiteX298" fmla="*/ 4132419 w 4572002"/>
                <a:gd name="connsiteY298" fmla="*/ 2490551 h 6858002"/>
                <a:gd name="connsiteX299" fmla="*/ 4134481 w 4572002"/>
                <a:gd name="connsiteY299" fmla="*/ 2463018 h 6858002"/>
                <a:gd name="connsiteX300" fmla="*/ 4134481 w 4572002"/>
                <a:gd name="connsiteY300" fmla="*/ 2463017 h 6858002"/>
                <a:gd name="connsiteX301" fmla="*/ 4111549 w 4572002"/>
                <a:gd name="connsiteY301" fmla="*/ 2409485 h 6858002"/>
                <a:gd name="connsiteX302" fmla="*/ 4087164 w 4572002"/>
                <a:gd name="connsiteY302" fmla="*/ 2334044 h 6858002"/>
                <a:gd name="connsiteX303" fmla="*/ 4058207 w 4572002"/>
                <a:gd name="connsiteY303" fmla="*/ 2228314 h 6858002"/>
                <a:gd name="connsiteX304" fmla="*/ 4042967 w 4572002"/>
                <a:gd name="connsiteY304" fmla="*/ 2188879 h 6858002"/>
                <a:gd name="connsiteX305" fmla="*/ 4020296 w 4572002"/>
                <a:gd name="connsiteY305" fmla="*/ 2094578 h 6858002"/>
                <a:gd name="connsiteX306" fmla="*/ 4005437 w 4572002"/>
                <a:gd name="connsiteY306" fmla="*/ 2016469 h 6858002"/>
                <a:gd name="connsiteX307" fmla="*/ 3958954 w 4572002"/>
                <a:gd name="connsiteY307" fmla="*/ 1953413 h 6858002"/>
                <a:gd name="connsiteX308" fmla="*/ 3934949 w 4572002"/>
                <a:gd name="connsiteY308" fmla="*/ 1933219 h 6858002"/>
                <a:gd name="connsiteX309" fmla="*/ 3919519 w 4572002"/>
                <a:gd name="connsiteY309" fmla="*/ 1916454 h 6858002"/>
                <a:gd name="connsiteX310" fmla="*/ 3829028 w 4572002"/>
                <a:gd name="connsiteY310" fmla="*/ 1842158 h 6858002"/>
                <a:gd name="connsiteX311" fmla="*/ 3821407 w 4572002"/>
                <a:gd name="connsiteY311" fmla="*/ 1833775 h 6858002"/>
                <a:gd name="connsiteX312" fmla="*/ 3779686 w 4572002"/>
                <a:gd name="connsiteY312" fmla="*/ 1733188 h 6858002"/>
                <a:gd name="connsiteX313" fmla="*/ 3757018 w 4572002"/>
                <a:gd name="connsiteY313" fmla="*/ 1697753 h 6858002"/>
                <a:gd name="connsiteX314" fmla="*/ 3700436 w 4572002"/>
                <a:gd name="connsiteY314" fmla="*/ 1624980 h 6858002"/>
                <a:gd name="connsiteX315" fmla="*/ 3698532 w 4572002"/>
                <a:gd name="connsiteY315" fmla="*/ 1596213 h 6858002"/>
                <a:gd name="connsiteX316" fmla="*/ 3745230 w 4572002"/>
                <a:gd name="connsiteY316" fmla="*/ 1459073 h 6858002"/>
                <a:gd name="connsiteX317" fmla="*/ 3745229 w 4572002"/>
                <a:gd name="connsiteY317" fmla="*/ 1459074 h 6858002"/>
                <a:gd name="connsiteX318" fmla="*/ 3736012 w 4572002"/>
                <a:gd name="connsiteY318" fmla="*/ 1481572 h 6858002"/>
                <a:gd name="connsiteX319" fmla="*/ 3764423 w 4572002"/>
                <a:gd name="connsiteY319" fmla="*/ 1268758 h 6858002"/>
                <a:gd name="connsiteX320" fmla="*/ 3769590 w 4572002"/>
                <a:gd name="connsiteY320" fmla="*/ 1286070 h 6858002"/>
                <a:gd name="connsiteX321" fmla="*/ 3791927 w 4572002"/>
                <a:gd name="connsiteY321" fmla="*/ 1350628 h 6858002"/>
                <a:gd name="connsiteX322" fmla="*/ 3786333 w 4572002"/>
                <a:gd name="connsiteY322" fmla="*/ 1413840 h 6858002"/>
                <a:gd name="connsiteX323" fmla="*/ 3791928 w 4572002"/>
                <a:gd name="connsiteY323" fmla="*/ 1350627 h 6858002"/>
                <a:gd name="connsiteX324" fmla="*/ 3769590 w 4572002"/>
                <a:gd name="connsiteY324" fmla="*/ 1286069 h 6858002"/>
                <a:gd name="connsiteX325" fmla="*/ 3706152 w 4572002"/>
                <a:gd name="connsiteY325" fmla="*/ 773035 h 6858002"/>
                <a:gd name="connsiteX326" fmla="*/ 3706152 w 4572002"/>
                <a:gd name="connsiteY326" fmla="*/ 773036 h 6858002"/>
                <a:gd name="connsiteX327" fmla="*/ 3714152 w 4572002"/>
                <a:gd name="connsiteY327" fmla="*/ 854380 h 6858002"/>
                <a:gd name="connsiteX328" fmla="*/ 3745205 w 4572002"/>
                <a:gd name="connsiteY328" fmla="*/ 915344 h 6858002"/>
                <a:gd name="connsiteX329" fmla="*/ 3755683 w 4572002"/>
                <a:gd name="connsiteY329" fmla="*/ 927156 h 6858002"/>
                <a:gd name="connsiteX330" fmla="*/ 3752063 w 4572002"/>
                <a:gd name="connsiteY330" fmla="*/ 1097088 h 6858002"/>
                <a:gd name="connsiteX331" fmla="*/ 3747681 w 4572002"/>
                <a:gd name="connsiteY331" fmla="*/ 1123186 h 6858002"/>
                <a:gd name="connsiteX332" fmla="*/ 3772400 w 4572002"/>
                <a:gd name="connsiteY332" fmla="*/ 1184029 h 6858002"/>
                <a:gd name="connsiteX333" fmla="*/ 3747682 w 4572002"/>
                <a:gd name="connsiteY333" fmla="*/ 1123185 h 6858002"/>
                <a:gd name="connsiteX334" fmla="*/ 3752064 w 4572002"/>
                <a:gd name="connsiteY334" fmla="*/ 1097087 h 6858002"/>
                <a:gd name="connsiteX335" fmla="*/ 3755684 w 4572002"/>
                <a:gd name="connsiteY335" fmla="*/ 927155 h 6858002"/>
                <a:gd name="connsiteX336" fmla="*/ 3745206 w 4572002"/>
                <a:gd name="connsiteY336" fmla="*/ 915343 h 6858002"/>
                <a:gd name="connsiteX337" fmla="*/ 3714152 w 4572002"/>
                <a:gd name="connsiteY337" fmla="*/ 854379 h 6858002"/>
                <a:gd name="connsiteX338" fmla="*/ 3761553 w 4572002"/>
                <a:gd name="connsiteY338" fmla="*/ 517851 h 6858002"/>
                <a:gd name="connsiteX339" fmla="*/ 3752635 w 4572002"/>
                <a:gd name="connsiteY339" fmla="*/ 556048 h 6858002"/>
                <a:gd name="connsiteX340" fmla="*/ 3746157 w 4572002"/>
                <a:gd name="connsiteY340" fmla="*/ 580051 h 6858002"/>
                <a:gd name="connsiteX341" fmla="*/ 3742776 w 4572002"/>
                <a:gd name="connsiteY341" fmla="*/ 642538 h 6858002"/>
                <a:gd name="connsiteX342" fmla="*/ 3730253 w 4572002"/>
                <a:gd name="connsiteY342" fmla="*/ 694928 h 6858002"/>
                <a:gd name="connsiteX343" fmla="*/ 3742777 w 4572002"/>
                <a:gd name="connsiteY343" fmla="*/ 642537 h 6858002"/>
                <a:gd name="connsiteX344" fmla="*/ 3746158 w 4572002"/>
                <a:gd name="connsiteY344" fmla="*/ 580050 h 6858002"/>
                <a:gd name="connsiteX345" fmla="*/ 3752636 w 4572002"/>
                <a:gd name="connsiteY345" fmla="*/ 556047 h 6858002"/>
                <a:gd name="connsiteX346" fmla="*/ 3774848 w 4572002"/>
                <a:gd name="connsiteY346" fmla="*/ 298169 h 6858002"/>
                <a:gd name="connsiteX347" fmla="*/ 3760065 w 4572002"/>
                <a:gd name="connsiteY347" fmla="*/ 313534 h 6858002"/>
                <a:gd name="connsiteX348" fmla="*/ 3759493 w 4572002"/>
                <a:gd name="connsiteY348" fmla="*/ 338871 h 6858002"/>
                <a:gd name="connsiteX349" fmla="*/ 3759500 w 4572002"/>
                <a:gd name="connsiteY349" fmla="*/ 338900 h 6858002"/>
                <a:gd name="connsiteX350" fmla="*/ 3769400 w 4572002"/>
                <a:gd name="connsiteY350" fmla="*/ 395640 h 6858002"/>
                <a:gd name="connsiteX351" fmla="*/ 3765590 w 4572002"/>
                <a:gd name="connsiteY351" fmla="*/ 367328 h 6858002"/>
                <a:gd name="connsiteX352" fmla="*/ 3759500 w 4572002"/>
                <a:gd name="connsiteY352" fmla="*/ 338900 h 6858002"/>
                <a:gd name="connsiteX353" fmla="*/ 3759494 w 4572002"/>
                <a:gd name="connsiteY353" fmla="*/ 338870 h 6858002"/>
                <a:gd name="connsiteX354" fmla="*/ 3760066 w 4572002"/>
                <a:gd name="connsiteY354" fmla="*/ 313533 h 6858002"/>
                <a:gd name="connsiteX355" fmla="*/ 3782393 w 4572002"/>
                <a:gd name="connsiteY355" fmla="*/ 281568 h 6858002"/>
                <a:gd name="connsiteX356" fmla="*/ 3777498 w 4572002"/>
                <a:gd name="connsiteY356" fmla="*/ 295415 h 6858002"/>
                <a:gd name="connsiteX357" fmla="*/ 3777499 w 4572002"/>
                <a:gd name="connsiteY357" fmla="*/ 295415 h 6858002"/>
                <a:gd name="connsiteX358" fmla="*/ 3769073 w 4572002"/>
                <a:gd name="connsiteY358" fmla="*/ 24486 h 6858002"/>
                <a:gd name="connsiteX359" fmla="*/ 3766810 w 4572002"/>
                <a:gd name="connsiteY359" fmla="*/ 74129 h 6858002"/>
                <a:gd name="connsiteX360" fmla="*/ 3772734 w 4572002"/>
                <a:gd name="connsiteY360" fmla="*/ 125861 h 6858002"/>
                <a:gd name="connsiteX361" fmla="*/ 3777129 w 4572002"/>
                <a:gd name="connsiteY361" fmla="*/ 153387 h 6858002"/>
                <a:gd name="connsiteX362" fmla="*/ 3785402 w 4572002"/>
                <a:gd name="connsiteY362" fmla="*/ 228944 h 6858002"/>
                <a:gd name="connsiteX363" fmla="*/ 3780943 w 4572002"/>
                <a:gd name="connsiteY363" fmla="*/ 177271 h 6858002"/>
                <a:gd name="connsiteX364" fmla="*/ 3777129 w 4572002"/>
                <a:gd name="connsiteY364" fmla="*/ 153387 h 6858002"/>
                <a:gd name="connsiteX365" fmla="*/ 3776930 w 4572002"/>
                <a:gd name="connsiteY365" fmla="*/ 151569 h 6858002"/>
                <a:gd name="connsiteX366" fmla="*/ 3766811 w 4572002"/>
                <a:gd name="connsiteY366" fmla="*/ 74129 h 6858002"/>
                <a:gd name="connsiteX367" fmla="*/ 3766492 w 4572002"/>
                <a:gd name="connsiteY367" fmla="*/ 0 h 6858002"/>
                <a:gd name="connsiteX368" fmla="*/ 4230600 w 4572002"/>
                <a:gd name="connsiteY368" fmla="*/ 0 h 6858002"/>
                <a:gd name="connsiteX369" fmla="*/ 4229473 w 4572002"/>
                <a:gd name="connsiteY369" fmla="*/ 2817 h 6858002"/>
                <a:gd name="connsiteX370" fmla="*/ 4215375 w 4572002"/>
                <a:gd name="connsiteY370" fmla="*/ 63587 h 6858002"/>
                <a:gd name="connsiteX371" fmla="*/ 4201468 w 4572002"/>
                <a:gd name="connsiteY371" fmla="*/ 176939 h 6858002"/>
                <a:gd name="connsiteX372" fmla="*/ 4193466 w 4572002"/>
                <a:gd name="connsiteY372" fmla="*/ 200182 h 6858002"/>
                <a:gd name="connsiteX373" fmla="*/ 4155554 w 4572002"/>
                <a:gd name="connsiteY373" fmla="*/ 340774 h 6858002"/>
                <a:gd name="connsiteX374" fmla="*/ 4156319 w 4572002"/>
                <a:gd name="connsiteY374" fmla="*/ 453364 h 6858002"/>
                <a:gd name="connsiteX375" fmla="*/ 4158033 w 4572002"/>
                <a:gd name="connsiteY375" fmla="*/ 462126 h 6858002"/>
                <a:gd name="connsiteX376" fmla="*/ 4170605 w 4572002"/>
                <a:gd name="connsiteY376" fmla="*/ 505182 h 6858002"/>
                <a:gd name="connsiteX377" fmla="*/ 4167177 w 4572002"/>
                <a:gd name="connsiteY377" fmla="*/ 571860 h 6858002"/>
                <a:gd name="connsiteX378" fmla="*/ 4149840 w 4572002"/>
                <a:gd name="connsiteY378" fmla="*/ 617772 h 6858002"/>
                <a:gd name="connsiteX379" fmla="*/ 4149078 w 4572002"/>
                <a:gd name="connsiteY379" fmla="*/ 674923 h 6858002"/>
                <a:gd name="connsiteX380" fmla="*/ 4159937 w 4572002"/>
                <a:gd name="connsiteY380" fmla="*/ 740268 h 6858002"/>
                <a:gd name="connsiteX381" fmla="*/ 4162223 w 4572002"/>
                <a:gd name="connsiteY381" fmla="*/ 769605 h 6858002"/>
                <a:gd name="connsiteX382" fmla="*/ 4184703 w 4572002"/>
                <a:gd name="connsiteY382" fmla="*/ 850189 h 6858002"/>
                <a:gd name="connsiteX383" fmla="*/ 4179179 w 4572002"/>
                <a:gd name="connsiteY383" fmla="*/ 898198 h 6858002"/>
                <a:gd name="connsiteX384" fmla="*/ 4164319 w 4572002"/>
                <a:gd name="connsiteY384" fmla="*/ 945444 h 6858002"/>
                <a:gd name="connsiteX385" fmla="*/ 4150030 w 4572002"/>
                <a:gd name="connsiteY385" fmla="*/ 975733 h 6858002"/>
                <a:gd name="connsiteX386" fmla="*/ 4139934 w 4572002"/>
                <a:gd name="connsiteY386" fmla="*/ 1036887 h 6858002"/>
                <a:gd name="connsiteX387" fmla="*/ 4141458 w 4572002"/>
                <a:gd name="connsiteY387" fmla="*/ 1048125 h 6858002"/>
                <a:gd name="connsiteX388" fmla="*/ 4154032 w 4572002"/>
                <a:gd name="connsiteY388" fmla="*/ 1230633 h 6858002"/>
                <a:gd name="connsiteX389" fmla="*/ 4174225 w 4572002"/>
                <a:gd name="connsiteY389" fmla="*/ 1303024 h 6858002"/>
                <a:gd name="connsiteX390" fmla="*/ 4176701 w 4572002"/>
                <a:gd name="connsiteY390" fmla="*/ 1318456 h 6858002"/>
                <a:gd name="connsiteX391" fmla="*/ 4199372 w 4572002"/>
                <a:gd name="connsiteY391" fmla="*/ 1472575 h 6858002"/>
                <a:gd name="connsiteX392" fmla="*/ 4200325 w 4572002"/>
                <a:gd name="connsiteY392" fmla="*/ 1489720 h 6858002"/>
                <a:gd name="connsiteX393" fmla="*/ 4196324 w 4572002"/>
                <a:gd name="connsiteY393" fmla="*/ 1537537 h 6858002"/>
                <a:gd name="connsiteX394" fmla="*/ 4237474 w 4572002"/>
                <a:gd name="connsiteY394" fmla="*/ 1650317 h 6858002"/>
                <a:gd name="connsiteX395" fmla="*/ 4251572 w 4572002"/>
                <a:gd name="connsiteY395" fmla="*/ 1763287 h 6858002"/>
                <a:gd name="connsiteX396" fmla="*/ 4251380 w 4572002"/>
                <a:gd name="connsiteY396" fmla="*/ 1825393 h 6858002"/>
                <a:gd name="connsiteX397" fmla="*/ 4261478 w 4572002"/>
                <a:gd name="connsiteY397" fmla="*/ 1869780 h 6858002"/>
                <a:gd name="connsiteX398" fmla="*/ 4292149 w 4572002"/>
                <a:gd name="connsiteY398" fmla="*/ 1978940 h 6858002"/>
                <a:gd name="connsiteX399" fmla="*/ 4296911 w 4572002"/>
                <a:gd name="connsiteY399" fmla="*/ 2030378 h 6858002"/>
                <a:gd name="connsiteX400" fmla="*/ 4307201 w 4572002"/>
                <a:gd name="connsiteY400" fmla="*/ 2085054 h 6858002"/>
                <a:gd name="connsiteX401" fmla="*/ 4353302 w 4572002"/>
                <a:gd name="connsiteY401" fmla="*/ 2220312 h 6858002"/>
                <a:gd name="connsiteX402" fmla="*/ 4350636 w 4572002"/>
                <a:gd name="connsiteY402" fmla="*/ 2330806 h 6858002"/>
                <a:gd name="connsiteX403" fmla="*/ 4351206 w 4572002"/>
                <a:gd name="connsiteY403" fmla="*/ 2401292 h 6858002"/>
                <a:gd name="connsiteX404" fmla="*/ 4366446 w 4572002"/>
                <a:gd name="connsiteY404" fmla="*/ 2485307 h 6858002"/>
                <a:gd name="connsiteX405" fmla="*/ 4388736 w 4572002"/>
                <a:gd name="connsiteY405" fmla="*/ 2554079 h 6858002"/>
                <a:gd name="connsiteX406" fmla="*/ 4406453 w 4572002"/>
                <a:gd name="connsiteY406" fmla="*/ 2649143 h 6858002"/>
                <a:gd name="connsiteX407" fmla="*/ 4440554 w 4572002"/>
                <a:gd name="connsiteY407" fmla="*/ 2743826 h 6858002"/>
                <a:gd name="connsiteX408" fmla="*/ 4466653 w 4572002"/>
                <a:gd name="connsiteY408" fmla="*/ 2809930 h 6858002"/>
                <a:gd name="connsiteX409" fmla="*/ 4489705 w 4572002"/>
                <a:gd name="connsiteY409" fmla="*/ 2901943 h 6858002"/>
                <a:gd name="connsiteX410" fmla="*/ 4505897 w 4572002"/>
                <a:gd name="connsiteY410" fmla="*/ 3042728 h 6858002"/>
                <a:gd name="connsiteX411" fmla="*/ 4507613 w 4572002"/>
                <a:gd name="connsiteY411" fmla="*/ 3107500 h 6858002"/>
                <a:gd name="connsiteX412" fmla="*/ 4545521 w 4572002"/>
                <a:gd name="connsiteY412" fmla="*/ 3209993 h 6858002"/>
                <a:gd name="connsiteX413" fmla="*/ 4563811 w 4572002"/>
                <a:gd name="connsiteY413" fmla="*/ 3253809 h 6858002"/>
                <a:gd name="connsiteX414" fmla="*/ 4548570 w 4572002"/>
                <a:gd name="connsiteY414" fmla="*/ 3293244 h 6858002"/>
                <a:gd name="connsiteX415" fmla="*/ 4531043 w 4572002"/>
                <a:gd name="connsiteY415" fmla="*/ 3318771 h 6858002"/>
                <a:gd name="connsiteX416" fmla="*/ 4545904 w 4572002"/>
                <a:gd name="connsiteY416" fmla="*/ 3399546 h 6858002"/>
                <a:gd name="connsiteX417" fmla="*/ 4561524 w 4572002"/>
                <a:gd name="connsiteY417" fmla="*/ 3485275 h 6858002"/>
                <a:gd name="connsiteX418" fmla="*/ 4572002 w 4572002"/>
                <a:gd name="connsiteY418" fmla="*/ 3546617 h 6858002"/>
                <a:gd name="connsiteX419" fmla="*/ 4563620 w 4572002"/>
                <a:gd name="connsiteY419" fmla="*/ 3623201 h 6858002"/>
                <a:gd name="connsiteX420" fmla="*/ 4560192 w 4572002"/>
                <a:gd name="connsiteY420" fmla="*/ 3683591 h 6858002"/>
                <a:gd name="connsiteX421" fmla="*/ 4550476 w 4572002"/>
                <a:gd name="connsiteY421" fmla="*/ 3732361 h 6858002"/>
                <a:gd name="connsiteX422" fmla="*/ 4544759 w 4572002"/>
                <a:gd name="connsiteY422" fmla="*/ 3749506 h 6858002"/>
                <a:gd name="connsiteX423" fmla="*/ 4500182 w 4572002"/>
                <a:gd name="connsiteY423" fmla="*/ 3885338 h 6858002"/>
                <a:gd name="connsiteX424" fmla="*/ 4464557 w 4572002"/>
                <a:gd name="connsiteY424" fmla="*/ 4030503 h 6858002"/>
                <a:gd name="connsiteX425" fmla="*/ 4487039 w 4572002"/>
                <a:gd name="connsiteY425" fmla="*/ 4124614 h 6858002"/>
                <a:gd name="connsiteX426" fmla="*/ 4486656 w 4572002"/>
                <a:gd name="connsiteY426" fmla="*/ 4159667 h 6858002"/>
                <a:gd name="connsiteX427" fmla="*/ 4491801 w 4572002"/>
                <a:gd name="connsiteY427" fmla="*/ 4320837 h 6858002"/>
                <a:gd name="connsiteX428" fmla="*/ 4497325 w 4572002"/>
                <a:gd name="connsiteY428" fmla="*/ 4349222 h 6858002"/>
                <a:gd name="connsiteX429" fmla="*/ 4474653 w 4572002"/>
                <a:gd name="connsiteY429" fmla="*/ 4502579 h 6858002"/>
                <a:gd name="connsiteX430" fmla="*/ 4470844 w 4572002"/>
                <a:gd name="connsiteY430" fmla="*/ 4558207 h 6858002"/>
                <a:gd name="connsiteX431" fmla="*/ 4464557 w 4572002"/>
                <a:gd name="connsiteY431" fmla="*/ 4609452 h 6858002"/>
                <a:gd name="connsiteX432" fmla="*/ 4463033 w 4572002"/>
                <a:gd name="connsiteY432" fmla="*/ 4681083 h 6858002"/>
                <a:gd name="connsiteX433" fmla="*/ 4465891 w 4572002"/>
                <a:gd name="connsiteY433" fmla="*/ 4755381 h 6858002"/>
                <a:gd name="connsiteX434" fmla="*/ 4465319 w 4572002"/>
                <a:gd name="connsiteY434" fmla="*/ 4838250 h 6858002"/>
                <a:gd name="connsiteX435" fmla="*/ 4460367 w 4572002"/>
                <a:gd name="connsiteY435" fmla="*/ 4871019 h 6858002"/>
                <a:gd name="connsiteX436" fmla="*/ 4463795 w 4572002"/>
                <a:gd name="connsiteY436" fmla="*/ 4959602 h 6858002"/>
                <a:gd name="connsiteX437" fmla="*/ 4458082 w 4572002"/>
                <a:gd name="connsiteY437" fmla="*/ 5006086 h 6858002"/>
                <a:gd name="connsiteX438" fmla="*/ 4456937 w 4572002"/>
                <a:gd name="connsiteY438" fmla="*/ 5082670 h 6858002"/>
                <a:gd name="connsiteX439" fmla="*/ 4455603 w 4572002"/>
                <a:gd name="connsiteY439" fmla="*/ 5107627 h 6858002"/>
                <a:gd name="connsiteX440" fmla="*/ 4454840 w 4572002"/>
                <a:gd name="connsiteY440" fmla="*/ 5129916 h 6858002"/>
                <a:gd name="connsiteX441" fmla="*/ 4470464 w 4572002"/>
                <a:gd name="connsiteY441" fmla="*/ 5206308 h 6858002"/>
                <a:gd name="connsiteX442" fmla="*/ 4471415 w 4572002"/>
                <a:gd name="connsiteY442" fmla="*/ 5274129 h 6858002"/>
                <a:gd name="connsiteX443" fmla="*/ 4483990 w 4572002"/>
                <a:gd name="connsiteY443" fmla="*/ 5393005 h 6858002"/>
                <a:gd name="connsiteX444" fmla="*/ 4479607 w 4572002"/>
                <a:gd name="connsiteY444" fmla="*/ 5419295 h 6858002"/>
                <a:gd name="connsiteX445" fmla="*/ 4477894 w 4572002"/>
                <a:gd name="connsiteY445" fmla="*/ 5501594 h 6858002"/>
                <a:gd name="connsiteX446" fmla="*/ 4476560 w 4572002"/>
                <a:gd name="connsiteY446" fmla="*/ 5548460 h 6858002"/>
                <a:gd name="connsiteX447" fmla="*/ 4485703 w 4572002"/>
                <a:gd name="connsiteY447" fmla="*/ 5606372 h 6858002"/>
                <a:gd name="connsiteX448" fmla="*/ 4505134 w 4572002"/>
                <a:gd name="connsiteY448" fmla="*/ 5706959 h 6858002"/>
                <a:gd name="connsiteX449" fmla="*/ 4508183 w 4572002"/>
                <a:gd name="connsiteY449" fmla="*/ 5733440 h 6858002"/>
                <a:gd name="connsiteX450" fmla="*/ 4517519 w 4572002"/>
                <a:gd name="connsiteY450" fmla="*/ 5781830 h 6858002"/>
                <a:gd name="connsiteX451" fmla="*/ 4519234 w 4572002"/>
                <a:gd name="connsiteY451" fmla="*/ 5790592 h 6858002"/>
                <a:gd name="connsiteX452" fmla="*/ 4542855 w 4572002"/>
                <a:gd name="connsiteY452" fmla="*/ 5864318 h 6858002"/>
                <a:gd name="connsiteX453" fmla="*/ 4544759 w 4572002"/>
                <a:gd name="connsiteY453" fmla="*/ 5902610 h 6858002"/>
                <a:gd name="connsiteX454" fmla="*/ 4544951 w 4572002"/>
                <a:gd name="connsiteY454" fmla="*/ 6012723 h 6858002"/>
                <a:gd name="connsiteX455" fmla="*/ 4541332 w 4572002"/>
                <a:gd name="connsiteY455" fmla="*/ 6059397 h 6858002"/>
                <a:gd name="connsiteX456" fmla="*/ 4527426 w 4572002"/>
                <a:gd name="connsiteY456" fmla="*/ 6171605 h 6858002"/>
                <a:gd name="connsiteX457" fmla="*/ 4520568 w 4572002"/>
                <a:gd name="connsiteY457" fmla="*/ 6242093 h 6858002"/>
                <a:gd name="connsiteX458" fmla="*/ 4509706 w 4572002"/>
                <a:gd name="connsiteY458" fmla="*/ 6323058 h 6858002"/>
                <a:gd name="connsiteX459" fmla="*/ 4502848 w 4572002"/>
                <a:gd name="connsiteY459" fmla="*/ 6415833 h 6858002"/>
                <a:gd name="connsiteX460" fmla="*/ 4482084 w 4572002"/>
                <a:gd name="connsiteY460" fmla="*/ 6584812 h 6858002"/>
                <a:gd name="connsiteX461" fmla="*/ 4460557 w 4572002"/>
                <a:gd name="connsiteY461" fmla="*/ 6748458 h 6858002"/>
                <a:gd name="connsiteX462" fmla="*/ 4441507 w 4572002"/>
                <a:gd name="connsiteY462" fmla="*/ 6815516 h 6858002"/>
                <a:gd name="connsiteX463" fmla="*/ 4431806 w 4572002"/>
                <a:gd name="connsiteY463" fmla="*/ 6858001 h 6858002"/>
                <a:gd name="connsiteX464" fmla="*/ 4259554 w 4572002"/>
                <a:gd name="connsiteY464" fmla="*/ 6858001 h 6858002"/>
                <a:gd name="connsiteX465" fmla="*/ 4259554 w 4572002"/>
                <a:gd name="connsiteY465" fmla="*/ 6858002 h 6858002"/>
                <a:gd name="connsiteX466" fmla="*/ 0 w 4572002"/>
                <a:gd name="connsiteY466" fmla="*/ 6858002 h 6858002"/>
                <a:gd name="connsiteX467" fmla="*/ 0 w 4572002"/>
                <a:gd name="connsiteY467" fmla="*/ 2 h 6858002"/>
                <a:gd name="connsiteX468" fmla="*/ 3766492 w 4572002"/>
                <a:gd name="connsiteY468" fmla="*/ 1 h 6858002"/>
                <a:gd name="connsiteX469" fmla="*/ 3769210 w 4572002"/>
                <a:gd name="connsiteY469" fmla="*/ 21486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Lst>
              <a:rect l="l" t="t" r="r" b="b"/>
              <a:pathLst>
                <a:path w="4572002" h="6858002">
                  <a:moveTo>
                    <a:pt x="4214994" y="6564620"/>
                  </a:moveTo>
                  <a:lnTo>
                    <a:pt x="4214994" y="6564621"/>
                  </a:lnTo>
                  <a:cubicBezTo>
                    <a:pt x="4225281" y="6575479"/>
                    <a:pt x="4231378" y="6582147"/>
                    <a:pt x="4237474" y="6588626"/>
                  </a:cubicBezTo>
                  <a:lnTo>
                    <a:pt x="4254096" y="6625225"/>
                  </a:lnTo>
                  <a:lnTo>
                    <a:pt x="4247001" y="6662540"/>
                  </a:lnTo>
                  <a:lnTo>
                    <a:pt x="4247000" y="6662541"/>
                  </a:lnTo>
                  <a:lnTo>
                    <a:pt x="4246999" y="6662544"/>
                  </a:lnTo>
                  <a:lnTo>
                    <a:pt x="4235550" y="6683027"/>
                  </a:lnTo>
                  <a:lnTo>
                    <a:pt x="4232403" y="6702976"/>
                  </a:lnTo>
                  <a:lnTo>
                    <a:pt x="4232403" y="6702977"/>
                  </a:lnTo>
                  <a:cubicBezTo>
                    <a:pt x="4232808" y="6716169"/>
                    <a:pt x="4237951" y="6729219"/>
                    <a:pt x="4246238" y="6742553"/>
                  </a:cubicBezTo>
                  <a:lnTo>
                    <a:pt x="4246239" y="6742555"/>
                  </a:lnTo>
                  <a:lnTo>
                    <a:pt x="4265716" y="6812062"/>
                  </a:lnTo>
                  <a:lnTo>
                    <a:pt x="4265717" y="6812064"/>
                  </a:lnTo>
                  <a:lnTo>
                    <a:pt x="4265717" y="6812063"/>
                  </a:lnTo>
                  <a:lnTo>
                    <a:pt x="4265716" y="6812062"/>
                  </a:lnTo>
                  <a:lnTo>
                    <a:pt x="4260942" y="6776800"/>
                  </a:lnTo>
                  <a:lnTo>
                    <a:pt x="4246239" y="6742555"/>
                  </a:lnTo>
                  <a:lnTo>
                    <a:pt x="4246238" y="6742552"/>
                  </a:lnTo>
                  <a:lnTo>
                    <a:pt x="4232403" y="6702976"/>
                  </a:lnTo>
                  <a:lnTo>
                    <a:pt x="4246999" y="6662544"/>
                  </a:lnTo>
                  <a:lnTo>
                    <a:pt x="4247000" y="6662542"/>
                  </a:lnTo>
                  <a:lnTo>
                    <a:pt x="4247001" y="6662540"/>
                  </a:lnTo>
                  <a:lnTo>
                    <a:pt x="4254084" y="6645552"/>
                  </a:lnTo>
                  <a:lnTo>
                    <a:pt x="4254096" y="6625225"/>
                  </a:lnTo>
                  <a:lnTo>
                    <a:pt x="4254096" y="6625224"/>
                  </a:lnTo>
                  <a:cubicBezTo>
                    <a:pt x="4252000" y="6611341"/>
                    <a:pt x="4245951" y="6597578"/>
                    <a:pt x="4237474" y="6588625"/>
                  </a:cubicBezTo>
                  <a:close/>
                  <a:moveTo>
                    <a:pt x="4295315" y="6438981"/>
                  </a:moveTo>
                  <a:lnTo>
                    <a:pt x="4275385" y="6463840"/>
                  </a:lnTo>
                  <a:lnTo>
                    <a:pt x="4275382" y="6463849"/>
                  </a:lnTo>
                  <a:lnTo>
                    <a:pt x="4261587" y="6513012"/>
                  </a:lnTo>
                  <a:lnTo>
                    <a:pt x="4242781" y="6546194"/>
                  </a:lnTo>
                  <a:lnTo>
                    <a:pt x="4242781" y="6546195"/>
                  </a:lnTo>
                  <a:lnTo>
                    <a:pt x="4259120" y="6521804"/>
                  </a:lnTo>
                  <a:lnTo>
                    <a:pt x="4261587" y="6513012"/>
                  </a:lnTo>
                  <a:lnTo>
                    <a:pt x="4264398" y="6508052"/>
                  </a:lnTo>
                  <a:lnTo>
                    <a:pt x="4275382" y="6463849"/>
                  </a:lnTo>
                  <a:lnTo>
                    <a:pt x="4275385" y="6463841"/>
                  </a:lnTo>
                  <a:cubicBezTo>
                    <a:pt x="4278336" y="6451650"/>
                    <a:pt x="4285813" y="6444077"/>
                    <a:pt x="4295315" y="6438981"/>
                  </a:cubicBezTo>
                  <a:close/>
                  <a:moveTo>
                    <a:pt x="4381289" y="6365204"/>
                  </a:moveTo>
                  <a:lnTo>
                    <a:pt x="4380008" y="6387910"/>
                  </a:lnTo>
                  <a:lnTo>
                    <a:pt x="4378243" y="6391549"/>
                  </a:lnTo>
                  <a:lnTo>
                    <a:pt x="4370589" y="6407332"/>
                  </a:lnTo>
                  <a:lnTo>
                    <a:pt x="4370589" y="6407333"/>
                  </a:lnTo>
                  <a:lnTo>
                    <a:pt x="4378243" y="6391549"/>
                  </a:lnTo>
                  <a:lnTo>
                    <a:pt x="4380008" y="6387910"/>
                  </a:lnTo>
                  <a:close/>
                  <a:moveTo>
                    <a:pt x="4142220" y="4221391"/>
                  </a:moveTo>
                  <a:lnTo>
                    <a:pt x="4142220" y="4221392"/>
                  </a:lnTo>
                  <a:cubicBezTo>
                    <a:pt x="4142982" y="4232061"/>
                    <a:pt x="4143172" y="4243873"/>
                    <a:pt x="4147936" y="4253015"/>
                  </a:cubicBezTo>
                  <a:cubicBezTo>
                    <a:pt x="4160129" y="4277402"/>
                    <a:pt x="4175749" y="4300071"/>
                    <a:pt x="4187752" y="4324646"/>
                  </a:cubicBezTo>
                  <a:lnTo>
                    <a:pt x="4196706" y="4363891"/>
                  </a:lnTo>
                  <a:lnTo>
                    <a:pt x="4195944" y="4482004"/>
                  </a:lnTo>
                  <a:cubicBezTo>
                    <a:pt x="4193276" y="4546776"/>
                    <a:pt x="4192704" y="4612500"/>
                    <a:pt x="4135934" y="4659174"/>
                  </a:cubicBezTo>
                  <a:cubicBezTo>
                    <a:pt x="4131362" y="4662986"/>
                    <a:pt x="4128694" y="4671176"/>
                    <a:pt x="4127932" y="4677655"/>
                  </a:cubicBezTo>
                  <a:cubicBezTo>
                    <a:pt x="4124313" y="4707564"/>
                    <a:pt x="4123931" y="4738235"/>
                    <a:pt x="4118025" y="4767764"/>
                  </a:cubicBezTo>
                  <a:cubicBezTo>
                    <a:pt x="4115644" y="4779575"/>
                    <a:pt x="4114835" y="4790387"/>
                    <a:pt x="4116716" y="4800483"/>
                  </a:cubicBezTo>
                  <a:lnTo>
                    <a:pt x="4116716" y="4800484"/>
                  </a:lnTo>
                  <a:cubicBezTo>
                    <a:pt x="4118597" y="4810581"/>
                    <a:pt x="4123170" y="4819964"/>
                    <a:pt x="4131552" y="4828917"/>
                  </a:cubicBezTo>
                  <a:lnTo>
                    <a:pt x="4153733" y="4863343"/>
                  </a:lnTo>
                  <a:lnTo>
                    <a:pt x="4161262" y="4889275"/>
                  </a:lnTo>
                  <a:lnTo>
                    <a:pt x="4159557" y="4912168"/>
                  </a:lnTo>
                  <a:cubicBezTo>
                    <a:pt x="4157842" y="4919978"/>
                    <a:pt x="4157485" y="4927122"/>
                    <a:pt x="4158155" y="4933804"/>
                  </a:cubicBezTo>
                  <a:lnTo>
                    <a:pt x="4158155" y="4933805"/>
                  </a:lnTo>
                  <a:lnTo>
                    <a:pt x="4162914" y="4952673"/>
                  </a:lnTo>
                  <a:lnTo>
                    <a:pt x="4165707" y="4957454"/>
                  </a:lnTo>
                  <a:lnTo>
                    <a:pt x="4166985" y="4961456"/>
                  </a:lnTo>
                  <a:cubicBezTo>
                    <a:pt x="4171496" y="4970097"/>
                    <a:pt x="4177202" y="4978394"/>
                    <a:pt x="4182989" y="4987038"/>
                  </a:cubicBezTo>
                  <a:cubicBezTo>
                    <a:pt x="4194228" y="5003802"/>
                    <a:pt x="4208326" y="5022853"/>
                    <a:pt x="4209468" y="5041522"/>
                  </a:cubicBezTo>
                  <a:cubicBezTo>
                    <a:pt x="4210087" y="5052096"/>
                    <a:pt x="4213005" y="5062300"/>
                    <a:pt x="4216684" y="5072376"/>
                  </a:cubicBezTo>
                  <a:lnTo>
                    <a:pt x="4222587" y="5087441"/>
                  </a:lnTo>
                  <a:lnTo>
                    <a:pt x="4235615" y="5133220"/>
                  </a:lnTo>
                  <a:lnTo>
                    <a:pt x="4235616" y="5133225"/>
                  </a:lnTo>
                  <a:lnTo>
                    <a:pt x="4228901" y="5166113"/>
                  </a:lnTo>
                  <a:lnTo>
                    <a:pt x="4228901" y="5166114"/>
                  </a:lnTo>
                  <a:cubicBezTo>
                    <a:pt x="4228139" y="5167638"/>
                    <a:pt x="4228712" y="5169781"/>
                    <a:pt x="4229593" y="5172091"/>
                  </a:cubicBezTo>
                  <a:lnTo>
                    <a:pt x="4232139" y="5179068"/>
                  </a:lnTo>
                  <a:cubicBezTo>
                    <a:pt x="4235759" y="5196595"/>
                    <a:pt x="4235807" y="5213598"/>
                    <a:pt x="4231973" y="5229434"/>
                  </a:cubicBezTo>
                  <a:lnTo>
                    <a:pt x="4225669" y="5241089"/>
                  </a:lnTo>
                  <a:lnTo>
                    <a:pt x="4208517" y="5272796"/>
                  </a:lnTo>
                  <a:cubicBezTo>
                    <a:pt x="4196871" y="5285441"/>
                    <a:pt x="4189165" y="5298595"/>
                    <a:pt x="4184613" y="5312288"/>
                  </a:cubicBezTo>
                  <a:lnTo>
                    <a:pt x="4183557" y="5321350"/>
                  </a:lnTo>
                  <a:lnTo>
                    <a:pt x="4181083" y="5326163"/>
                  </a:lnTo>
                  <a:lnTo>
                    <a:pt x="4179637" y="5355014"/>
                  </a:lnTo>
                  <a:lnTo>
                    <a:pt x="4179637" y="5355015"/>
                  </a:lnTo>
                  <a:cubicBezTo>
                    <a:pt x="4180286" y="5364883"/>
                    <a:pt x="4181989" y="5375003"/>
                    <a:pt x="4184513" y="5385385"/>
                  </a:cubicBezTo>
                  <a:cubicBezTo>
                    <a:pt x="4187752" y="5398722"/>
                    <a:pt x="4190038" y="5412058"/>
                    <a:pt x="4192704" y="5425583"/>
                  </a:cubicBezTo>
                  <a:cubicBezTo>
                    <a:pt x="4196514" y="5443871"/>
                    <a:pt x="4200516" y="5462352"/>
                    <a:pt x="4204327" y="5480638"/>
                  </a:cubicBezTo>
                  <a:lnTo>
                    <a:pt x="4208850" y="5507668"/>
                  </a:lnTo>
                  <a:lnTo>
                    <a:pt x="4198232" y="5531692"/>
                  </a:lnTo>
                  <a:lnTo>
                    <a:pt x="4198231" y="5531693"/>
                  </a:lnTo>
                  <a:cubicBezTo>
                    <a:pt x="4191181" y="5537600"/>
                    <a:pt x="4187989" y="5542649"/>
                    <a:pt x="4188085" y="5547578"/>
                  </a:cubicBezTo>
                  <a:lnTo>
                    <a:pt x="4188085" y="5547579"/>
                  </a:lnTo>
                  <a:cubicBezTo>
                    <a:pt x="4188180" y="5552508"/>
                    <a:pt x="4191562" y="5557318"/>
                    <a:pt x="4197659" y="5562747"/>
                  </a:cubicBezTo>
                  <a:cubicBezTo>
                    <a:pt x="4240332" y="5600468"/>
                    <a:pt x="4267003" y="5646190"/>
                    <a:pt x="4268907" y="5704484"/>
                  </a:cubicBezTo>
                  <a:cubicBezTo>
                    <a:pt x="4269289" y="5716486"/>
                    <a:pt x="4271954" y="5728679"/>
                    <a:pt x="4274812" y="5740489"/>
                  </a:cubicBezTo>
                  <a:cubicBezTo>
                    <a:pt x="4276527" y="5747729"/>
                    <a:pt x="4278433" y="5756494"/>
                    <a:pt x="4283578" y="5760874"/>
                  </a:cubicBezTo>
                  <a:cubicBezTo>
                    <a:pt x="4322821" y="5794975"/>
                    <a:pt x="4350063" y="5837458"/>
                    <a:pt x="4371973" y="5883752"/>
                  </a:cubicBezTo>
                  <a:lnTo>
                    <a:pt x="4371974" y="5883757"/>
                  </a:lnTo>
                  <a:lnTo>
                    <a:pt x="4389877" y="5935946"/>
                  </a:lnTo>
                  <a:lnTo>
                    <a:pt x="4389878" y="5935950"/>
                  </a:lnTo>
                  <a:lnTo>
                    <a:pt x="4386259" y="5993290"/>
                  </a:lnTo>
                  <a:lnTo>
                    <a:pt x="4386259" y="5993291"/>
                  </a:lnTo>
                  <a:cubicBezTo>
                    <a:pt x="4385116" y="6004531"/>
                    <a:pt x="4385306" y="6017485"/>
                    <a:pt x="4379782" y="6026440"/>
                  </a:cubicBezTo>
                  <a:cubicBezTo>
                    <a:pt x="4362445" y="6054825"/>
                    <a:pt x="4343778" y="6082258"/>
                    <a:pt x="4323583" y="6108738"/>
                  </a:cubicBezTo>
                  <a:cubicBezTo>
                    <a:pt x="4314914" y="6120074"/>
                    <a:pt x="4309961" y="6126884"/>
                    <a:pt x="4309890" y="6133314"/>
                  </a:cubicBezTo>
                  <a:lnTo>
                    <a:pt x="4309890" y="6133315"/>
                  </a:lnTo>
                  <a:lnTo>
                    <a:pt x="4313591" y="6143190"/>
                  </a:lnTo>
                  <a:lnTo>
                    <a:pt x="4325486" y="6155600"/>
                  </a:lnTo>
                  <a:lnTo>
                    <a:pt x="4325488" y="6155603"/>
                  </a:lnTo>
                  <a:cubicBezTo>
                    <a:pt x="4347778" y="6175798"/>
                    <a:pt x="4359398" y="6200945"/>
                    <a:pt x="4364160" y="6228757"/>
                  </a:cubicBezTo>
                  <a:lnTo>
                    <a:pt x="4381497" y="6361540"/>
                  </a:lnTo>
                  <a:lnTo>
                    <a:pt x="4381497" y="6361539"/>
                  </a:lnTo>
                  <a:cubicBezTo>
                    <a:pt x="4377877" y="6317151"/>
                    <a:pt x="4371590" y="6272764"/>
                    <a:pt x="4364160" y="6228756"/>
                  </a:cubicBezTo>
                  <a:cubicBezTo>
                    <a:pt x="4359398" y="6200944"/>
                    <a:pt x="4347778" y="6175797"/>
                    <a:pt x="4325488" y="6155602"/>
                  </a:cubicBezTo>
                  <a:lnTo>
                    <a:pt x="4325486" y="6155600"/>
                  </a:lnTo>
                  <a:lnTo>
                    <a:pt x="4309890" y="6133315"/>
                  </a:lnTo>
                  <a:lnTo>
                    <a:pt x="4323583" y="6108739"/>
                  </a:lnTo>
                  <a:cubicBezTo>
                    <a:pt x="4343778" y="6082259"/>
                    <a:pt x="4362445" y="6054826"/>
                    <a:pt x="4379782" y="6026441"/>
                  </a:cubicBezTo>
                  <a:cubicBezTo>
                    <a:pt x="4385306" y="6017486"/>
                    <a:pt x="4385116" y="6004532"/>
                    <a:pt x="4386259" y="5993292"/>
                  </a:cubicBezTo>
                  <a:lnTo>
                    <a:pt x="4386259" y="5993290"/>
                  </a:lnTo>
                  <a:lnTo>
                    <a:pt x="4389712" y="5964477"/>
                  </a:lnTo>
                  <a:lnTo>
                    <a:pt x="4389878" y="5935950"/>
                  </a:lnTo>
                  <a:lnTo>
                    <a:pt x="4389878" y="5935949"/>
                  </a:lnTo>
                  <a:lnTo>
                    <a:pt x="4389877" y="5935946"/>
                  </a:lnTo>
                  <a:lnTo>
                    <a:pt x="4382997" y="5909351"/>
                  </a:lnTo>
                  <a:lnTo>
                    <a:pt x="4371974" y="5883757"/>
                  </a:lnTo>
                  <a:lnTo>
                    <a:pt x="4371973" y="5883751"/>
                  </a:lnTo>
                  <a:cubicBezTo>
                    <a:pt x="4350063" y="5837457"/>
                    <a:pt x="4322821" y="5794974"/>
                    <a:pt x="4283578" y="5760873"/>
                  </a:cubicBezTo>
                  <a:cubicBezTo>
                    <a:pt x="4278433" y="5756493"/>
                    <a:pt x="4276527" y="5747728"/>
                    <a:pt x="4274812" y="5740488"/>
                  </a:cubicBezTo>
                  <a:cubicBezTo>
                    <a:pt x="4271954" y="5728678"/>
                    <a:pt x="4269289" y="5716485"/>
                    <a:pt x="4268907" y="5704483"/>
                  </a:cubicBezTo>
                  <a:cubicBezTo>
                    <a:pt x="4267003" y="5646189"/>
                    <a:pt x="4240332" y="5600467"/>
                    <a:pt x="4197659" y="5562746"/>
                  </a:cubicBezTo>
                  <a:lnTo>
                    <a:pt x="4188085" y="5547578"/>
                  </a:lnTo>
                  <a:lnTo>
                    <a:pt x="4198231" y="5531694"/>
                  </a:lnTo>
                  <a:lnTo>
                    <a:pt x="4198232" y="5531692"/>
                  </a:lnTo>
                  <a:lnTo>
                    <a:pt x="4206630" y="5520422"/>
                  </a:lnTo>
                  <a:lnTo>
                    <a:pt x="4208850" y="5507668"/>
                  </a:lnTo>
                  <a:lnTo>
                    <a:pt x="4208850" y="5507667"/>
                  </a:lnTo>
                  <a:cubicBezTo>
                    <a:pt x="4208803" y="5498832"/>
                    <a:pt x="4206231" y="5489497"/>
                    <a:pt x="4204327" y="5480637"/>
                  </a:cubicBezTo>
                  <a:cubicBezTo>
                    <a:pt x="4200516" y="5462351"/>
                    <a:pt x="4196514" y="5443870"/>
                    <a:pt x="4192704" y="5425582"/>
                  </a:cubicBezTo>
                  <a:cubicBezTo>
                    <a:pt x="4190038" y="5412057"/>
                    <a:pt x="4187752" y="5398721"/>
                    <a:pt x="4184513" y="5385384"/>
                  </a:cubicBezTo>
                  <a:lnTo>
                    <a:pt x="4179637" y="5355014"/>
                  </a:lnTo>
                  <a:lnTo>
                    <a:pt x="4183557" y="5321350"/>
                  </a:lnTo>
                  <a:lnTo>
                    <a:pt x="4208517" y="5272797"/>
                  </a:lnTo>
                  <a:lnTo>
                    <a:pt x="4225669" y="5241089"/>
                  </a:lnTo>
                  <a:lnTo>
                    <a:pt x="4231973" y="5229433"/>
                  </a:lnTo>
                  <a:lnTo>
                    <a:pt x="4232139" y="5179068"/>
                  </a:lnTo>
                  <a:lnTo>
                    <a:pt x="4232139" y="5179067"/>
                  </a:lnTo>
                  <a:cubicBezTo>
                    <a:pt x="4231663" y="5176876"/>
                    <a:pt x="4230473" y="5174400"/>
                    <a:pt x="4229593" y="5172090"/>
                  </a:cubicBezTo>
                  <a:lnTo>
                    <a:pt x="4228901" y="5166114"/>
                  </a:lnTo>
                  <a:lnTo>
                    <a:pt x="4235616" y="5133225"/>
                  </a:lnTo>
                  <a:lnTo>
                    <a:pt x="4235616" y="5133224"/>
                  </a:lnTo>
                  <a:lnTo>
                    <a:pt x="4235615" y="5133220"/>
                  </a:lnTo>
                  <a:lnTo>
                    <a:pt x="4228473" y="5102461"/>
                  </a:lnTo>
                  <a:lnTo>
                    <a:pt x="4222587" y="5087441"/>
                  </a:lnTo>
                  <a:lnTo>
                    <a:pt x="4222582" y="5087423"/>
                  </a:lnTo>
                  <a:cubicBezTo>
                    <a:pt x="4216496" y="5072411"/>
                    <a:pt x="4210397" y="5057381"/>
                    <a:pt x="4209468" y="5041521"/>
                  </a:cubicBezTo>
                  <a:cubicBezTo>
                    <a:pt x="4208326" y="5022852"/>
                    <a:pt x="4194228" y="5003801"/>
                    <a:pt x="4182989" y="4987037"/>
                  </a:cubicBezTo>
                  <a:lnTo>
                    <a:pt x="4165707" y="4957454"/>
                  </a:lnTo>
                  <a:lnTo>
                    <a:pt x="4158155" y="4933805"/>
                  </a:lnTo>
                  <a:lnTo>
                    <a:pt x="4159557" y="4912169"/>
                  </a:lnTo>
                  <a:cubicBezTo>
                    <a:pt x="4161319" y="4904358"/>
                    <a:pt x="4161831" y="4896714"/>
                    <a:pt x="4161262" y="4889276"/>
                  </a:cubicBezTo>
                  <a:lnTo>
                    <a:pt x="4161262" y="4889275"/>
                  </a:lnTo>
                  <a:lnTo>
                    <a:pt x="4156484" y="4867614"/>
                  </a:lnTo>
                  <a:lnTo>
                    <a:pt x="4153733" y="4863343"/>
                  </a:lnTo>
                  <a:lnTo>
                    <a:pt x="4151983" y="4857317"/>
                  </a:lnTo>
                  <a:cubicBezTo>
                    <a:pt x="4146840" y="4847214"/>
                    <a:pt x="4139839" y="4837703"/>
                    <a:pt x="4131552" y="4828916"/>
                  </a:cubicBezTo>
                  <a:lnTo>
                    <a:pt x="4116716" y="4800483"/>
                  </a:lnTo>
                  <a:lnTo>
                    <a:pt x="4118025" y="4767765"/>
                  </a:lnTo>
                  <a:cubicBezTo>
                    <a:pt x="4123931" y="4738236"/>
                    <a:pt x="4124313" y="4707565"/>
                    <a:pt x="4127932" y="4677656"/>
                  </a:cubicBezTo>
                  <a:cubicBezTo>
                    <a:pt x="4128694" y="4671177"/>
                    <a:pt x="4131362" y="4662987"/>
                    <a:pt x="4135934" y="4659175"/>
                  </a:cubicBezTo>
                  <a:cubicBezTo>
                    <a:pt x="4192704" y="4612501"/>
                    <a:pt x="4193276" y="4546777"/>
                    <a:pt x="4195944" y="4482005"/>
                  </a:cubicBezTo>
                  <a:cubicBezTo>
                    <a:pt x="4197659" y="4442762"/>
                    <a:pt x="4197659" y="4403326"/>
                    <a:pt x="4196706" y="4363891"/>
                  </a:cubicBezTo>
                  <a:lnTo>
                    <a:pt x="4196706" y="4363890"/>
                  </a:lnTo>
                  <a:cubicBezTo>
                    <a:pt x="4196514" y="4350554"/>
                    <a:pt x="4193466" y="4336457"/>
                    <a:pt x="4187752" y="4324645"/>
                  </a:cubicBezTo>
                  <a:cubicBezTo>
                    <a:pt x="4175749" y="4300070"/>
                    <a:pt x="4160129" y="4277401"/>
                    <a:pt x="4147936" y="4253014"/>
                  </a:cubicBezTo>
                  <a:close/>
                  <a:moveTo>
                    <a:pt x="4211111" y="2836172"/>
                  </a:moveTo>
                  <a:lnTo>
                    <a:pt x="4202421" y="2848793"/>
                  </a:lnTo>
                  <a:cubicBezTo>
                    <a:pt x="4197421" y="2865010"/>
                    <a:pt x="4191562" y="2881307"/>
                    <a:pt x="4186816" y="2897785"/>
                  </a:cubicBezTo>
                  <a:lnTo>
                    <a:pt x="4185787" y="2903551"/>
                  </a:lnTo>
                  <a:lnTo>
                    <a:pt x="4182513" y="2914328"/>
                  </a:lnTo>
                  <a:lnTo>
                    <a:pt x="4177882" y="2947858"/>
                  </a:lnTo>
                  <a:lnTo>
                    <a:pt x="4177881" y="2947862"/>
                  </a:lnTo>
                  <a:lnTo>
                    <a:pt x="4177881" y="2947863"/>
                  </a:lnTo>
                  <a:cubicBezTo>
                    <a:pt x="4177512" y="2959157"/>
                    <a:pt x="4178512" y="2970576"/>
                    <a:pt x="4181465" y="2982149"/>
                  </a:cubicBezTo>
                  <a:lnTo>
                    <a:pt x="4193158" y="3077402"/>
                  </a:lnTo>
                  <a:lnTo>
                    <a:pt x="4180703" y="3172654"/>
                  </a:lnTo>
                  <a:cubicBezTo>
                    <a:pt x="4154794" y="3276480"/>
                    <a:pt x="4127362" y="3380305"/>
                    <a:pt x="4133076" y="3489467"/>
                  </a:cubicBezTo>
                  <a:cubicBezTo>
                    <a:pt x="4134028" y="3507563"/>
                    <a:pt x="4122407" y="3529090"/>
                    <a:pt x="4110977" y="3544713"/>
                  </a:cubicBezTo>
                  <a:cubicBezTo>
                    <a:pt x="4100119" y="3559668"/>
                    <a:pt x="4094260" y="3566812"/>
                    <a:pt x="4093355" y="3574408"/>
                  </a:cubicBezTo>
                  <a:lnTo>
                    <a:pt x="4093355" y="3574409"/>
                  </a:lnTo>
                  <a:cubicBezTo>
                    <a:pt x="4092450" y="3582005"/>
                    <a:pt x="4096499" y="3590054"/>
                    <a:pt x="4105453" y="3606818"/>
                  </a:cubicBezTo>
                  <a:cubicBezTo>
                    <a:pt x="4109835" y="3614820"/>
                    <a:pt x="4112501" y="3624726"/>
                    <a:pt x="4118979" y="3630633"/>
                  </a:cubicBezTo>
                  <a:lnTo>
                    <a:pt x="4136708" y="3654416"/>
                  </a:lnTo>
                  <a:lnTo>
                    <a:pt x="4140382" y="3668940"/>
                  </a:lnTo>
                  <a:lnTo>
                    <a:pt x="4143220" y="3680164"/>
                  </a:lnTo>
                  <a:lnTo>
                    <a:pt x="4139172" y="3734837"/>
                  </a:lnTo>
                  <a:lnTo>
                    <a:pt x="4139172" y="3734838"/>
                  </a:lnTo>
                  <a:cubicBezTo>
                    <a:pt x="4138220" y="3741316"/>
                    <a:pt x="4136886" y="3749126"/>
                    <a:pt x="4139554" y="3754653"/>
                  </a:cubicBezTo>
                  <a:lnTo>
                    <a:pt x="4145911" y="3789776"/>
                  </a:lnTo>
                  <a:lnTo>
                    <a:pt x="4130980" y="3822472"/>
                  </a:lnTo>
                  <a:cubicBezTo>
                    <a:pt x="4123932" y="3831902"/>
                    <a:pt x="4118312" y="3842046"/>
                    <a:pt x="4116645" y="3852619"/>
                  </a:cubicBezTo>
                  <a:lnTo>
                    <a:pt x="4116645" y="3852620"/>
                  </a:lnTo>
                  <a:lnTo>
                    <a:pt x="4117425" y="3868764"/>
                  </a:lnTo>
                  <a:lnTo>
                    <a:pt x="4126028" y="3885337"/>
                  </a:lnTo>
                  <a:lnTo>
                    <a:pt x="4126028" y="3885339"/>
                  </a:lnTo>
                  <a:cubicBezTo>
                    <a:pt x="4135744" y="3897722"/>
                    <a:pt x="4143150" y="3910319"/>
                    <a:pt x="4148409" y="3923125"/>
                  </a:cubicBezTo>
                  <a:lnTo>
                    <a:pt x="4157913" y="3962160"/>
                  </a:lnTo>
                  <a:lnTo>
                    <a:pt x="4142221" y="4043838"/>
                  </a:lnTo>
                  <a:lnTo>
                    <a:pt x="4142220" y="4043839"/>
                  </a:lnTo>
                  <a:cubicBezTo>
                    <a:pt x="4133457" y="4063842"/>
                    <a:pt x="4128075" y="4083702"/>
                    <a:pt x="4127099" y="4103825"/>
                  </a:cubicBezTo>
                  <a:lnTo>
                    <a:pt x="4127099" y="4103826"/>
                  </a:lnTo>
                  <a:lnTo>
                    <a:pt x="4129066" y="4134256"/>
                  </a:lnTo>
                  <a:lnTo>
                    <a:pt x="4138410" y="4165382"/>
                  </a:lnTo>
                  <a:lnTo>
                    <a:pt x="4138410" y="4165384"/>
                  </a:lnTo>
                  <a:lnTo>
                    <a:pt x="4142315" y="4192388"/>
                  </a:lnTo>
                  <a:lnTo>
                    <a:pt x="4142315" y="4192387"/>
                  </a:lnTo>
                  <a:cubicBezTo>
                    <a:pt x="4142411" y="4182767"/>
                    <a:pt x="4141839" y="4173480"/>
                    <a:pt x="4138410" y="4165383"/>
                  </a:cubicBezTo>
                  <a:lnTo>
                    <a:pt x="4138410" y="4165382"/>
                  </a:lnTo>
                  <a:lnTo>
                    <a:pt x="4127099" y="4103826"/>
                  </a:lnTo>
                  <a:lnTo>
                    <a:pt x="4142220" y="4043840"/>
                  </a:lnTo>
                  <a:lnTo>
                    <a:pt x="4142221" y="4043838"/>
                  </a:lnTo>
                  <a:lnTo>
                    <a:pt x="4155523" y="4002410"/>
                  </a:lnTo>
                  <a:lnTo>
                    <a:pt x="4157913" y="3962160"/>
                  </a:lnTo>
                  <a:lnTo>
                    <a:pt x="4157913" y="3962159"/>
                  </a:lnTo>
                  <a:cubicBezTo>
                    <a:pt x="4155651" y="3935727"/>
                    <a:pt x="4145460" y="3910104"/>
                    <a:pt x="4126028" y="3885338"/>
                  </a:cubicBezTo>
                  <a:lnTo>
                    <a:pt x="4126028" y="3885337"/>
                  </a:lnTo>
                  <a:lnTo>
                    <a:pt x="4116645" y="3852620"/>
                  </a:lnTo>
                  <a:lnTo>
                    <a:pt x="4130980" y="3822473"/>
                  </a:lnTo>
                  <a:cubicBezTo>
                    <a:pt x="4139172" y="3811614"/>
                    <a:pt x="4144316" y="3800897"/>
                    <a:pt x="4145911" y="3789777"/>
                  </a:cubicBezTo>
                  <a:lnTo>
                    <a:pt x="4145911" y="3789776"/>
                  </a:lnTo>
                  <a:cubicBezTo>
                    <a:pt x="4147507" y="3778655"/>
                    <a:pt x="4145554" y="3767130"/>
                    <a:pt x="4139554" y="3754652"/>
                  </a:cubicBezTo>
                  <a:lnTo>
                    <a:pt x="4139172" y="3734838"/>
                  </a:lnTo>
                  <a:lnTo>
                    <a:pt x="4143220" y="3680164"/>
                  </a:lnTo>
                  <a:lnTo>
                    <a:pt x="4143220" y="3680163"/>
                  </a:lnTo>
                  <a:lnTo>
                    <a:pt x="4140382" y="3668940"/>
                  </a:lnTo>
                  <a:lnTo>
                    <a:pt x="4136708" y="3654416"/>
                  </a:lnTo>
                  <a:lnTo>
                    <a:pt x="4136708" y="3654416"/>
                  </a:lnTo>
                  <a:lnTo>
                    <a:pt x="4136708" y="3654415"/>
                  </a:lnTo>
                  <a:cubicBezTo>
                    <a:pt x="4132898" y="3646123"/>
                    <a:pt x="4127219" y="3638157"/>
                    <a:pt x="4118979" y="3630632"/>
                  </a:cubicBezTo>
                  <a:cubicBezTo>
                    <a:pt x="4112501" y="3624725"/>
                    <a:pt x="4109835" y="3614819"/>
                    <a:pt x="4105453" y="3606817"/>
                  </a:cubicBezTo>
                  <a:cubicBezTo>
                    <a:pt x="4100976" y="3598435"/>
                    <a:pt x="4097725" y="3592232"/>
                    <a:pt x="4095707" y="3587174"/>
                  </a:cubicBezTo>
                  <a:lnTo>
                    <a:pt x="4093355" y="3574408"/>
                  </a:lnTo>
                  <a:lnTo>
                    <a:pt x="4098434" y="3562321"/>
                  </a:lnTo>
                  <a:cubicBezTo>
                    <a:pt x="4101369" y="3557716"/>
                    <a:pt x="4105548" y="3552191"/>
                    <a:pt x="4110977" y="3544714"/>
                  </a:cubicBezTo>
                  <a:cubicBezTo>
                    <a:pt x="4122407" y="3529091"/>
                    <a:pt x="4134028" y="3507564"/>
                    <a:pt x="4133076" y="3489468"/>
                  </a:cubicBezTo>
                  <a:cubicBezTo>
                    <a:pt x="4127362" y="3380306"/>
                    <a:pt x="4154794" y="3276481"/>
                    <a:pt x="4180703" y="3172655"/>
                  </a:cubicBezTo>
                  <a:cubicBezTo>
                    <a:pt x="4188705" y="3140650"/>
                    <a:pt x="4192943" y="3109026"/>
                    <a:pt x="4193158" y="3077402"/>
                  </a:cubicBezTo>
                  <a:lnTo>
                    <a:pt x="4193158" y="3077401"/>
                  </a:lnTo>
                  <a:cubicBezTo>
                    <a:pt x="4193372" y="3045777"/>
                    <a:pt x="4189562" y="3014153"/>
                    <a:pt x="4181465" y="2982148"/>
                  </a:cubicBezTo>
                  <a:lnTo>
                    <a:pt x="4177881" y="2947863"/>
                  </a:lnTo>
                  <a:lnTo>
                    <a:pt x="4177882" y="2947858"/>
                  </a:lnTo>
                  <a:lnTo>
                    <a:pt x="4185787" y="2903551"/>
                  </a:lnTo>
                  <a:lnTo>
                    <a:pt x="4202421" y="2848794"/>
                  </a:lnTo>
                  <a:cubicBezTo>
                    <a:pt x="4203754" y="2844317"/>
                    <a:pt x="4207040" y="2839983"/>
                    <a:pt x="4211111" y="2836173"/>
                  </a:cubicBezTo>
                  <a:close/>
                  <a:moveTo>
                    <a:pt x="3726625" y="1508458"/>
                  </a:moveTo>
                  <a:lnTo>
                    <a:pt x="3698531" y="1596214"/>
                  </a:lnTo>
                  <a:cubicBezTo>
                    <a:pt x="3696054" y="1604979"/>
                    <a:pt x="3697579" y="1615837"/>
                    <a:pt x="3700436" y="1624981"/>
                  </a:cubicBezTo>
                  <a:cubicBezTo>
                    <a:pt x="3710152" y="1656224"/>
                    <a:pt x="3734537" y="1676037"/>
                    <a:pt x="3757017" y="1697754"/>
                  </a:cubicBezTo>
                  <a:cubicBezTo>
                    <a:pt x="3766924" y="1707280"/>
                    <a:pt x="3773972" y="1720424"/>
                    <a:pt x="3779686" y="1733189"/>
                  </a:cubicBezTo>
                  <a:cubicBezTo>
                    <a:pt x="3794357" y="1766336"/>
                    <a:pt x="3807501" y="1800247"/>
                    <a:pt x="3821407" y="1833776"/>
                  </a:cubicBezTo>
                  <a:cubicBezTo>
                    <a:pt x="3822741" y="1837014"/>
                    <a:pt x="3826170" y="1839680"/>
                    <a:pt x="3829028" y="1842159"/>
                  </a:cubicBezTo>
                  <a:cubicBezTo>
                    <a:pt x="3859129" y="1866923"/>
                    <a:pt x="3889418" y="1891498"/>
                    <a:pt x="3919519" y="1916455"/>
                  </a:cubicBezTo>
                  <a:cubicBezTo>
                    <a:pt x="3925233" y="1921217"/>
                    <a:pt x="3929425" y="1928077"/>
                    <a:pt x="3934949" y="1933220"/>
                  </a:cubicBezTo>
                  <a:cubicBezTo>
                    <a:pt x="3942569" y="1940460"/>
                    <a:pt x="3949810" y="1949604"/>
                    <a:pt x="3958954" y="1953414"/>
                  </a:cubicBezTo>
                  <a:cubicBezTo>
                    <a:pt x="3987719" y="1965225"/>
                    <a:pt x="4000103" y="1987895"/>
                    <a:pt x="4005437" y="2016470"/>
                  </a:cubicBezTo>
                  <a:cubicBezTo>
                    <a:pt x="4010390" y="2042571"/>
                    <a:pt x="4014582" y="2068670"/>
                    <a:pt x="4020296" y="2094579"/>
                  </a:cubicBezTo>
                  <a:cubicBezTo>
                    <a:pt x="4027154" y="2126202"/>
                    <a:pt x="4034584" y="2157637"/>
                    <a:pt x="4042967" y="2188880"/>
                  </a:cubicBezTo>
                  <a:cubicBezTo>
                    <a:pt x="4046587" y="2202405"/>
                    <a:pt x="4050777" y="2216693"/>
                    <a:pt x="4058207" y="2228315"/>
                  </a:cubicBezTo>
                  <a:cubicBezTo>
                    <a:pt x="4078782" y="2260891"/>
                    <a:pt x="4092688" y="2295754"/>
                    <a:pt x="4087164" y="2334045"/>
                  </a:cubicBezTo>
                  <a:cubicBezTo>
                    <a:pt x="4082782" y="2364716"/>
                    <a:pt x="4094022" y="2390435"/>
                    <a:pt x="4111549" y="2409486"/>
                  </a:cubicBezTo>
                  <a:cubicBezTo>
                    <a:pt x="4119503" y="2418155"/>
                    <a:pt x="4125016" y="2426977"/>
                    <a:pt x="4128650" y="2435913"/>
                  </a:cubicBezTo>
                  <a:lnTo>
                    <a:pt x="4134481" y="2463018"/>
                  </a:lnTo>
                  <a:lnTo>
                    <a:pt x="4125839" y="2518262"/>
                  </a:lnTo>
                  <a:lnTo>
                    <a:pt x="4125838" y="2518264"/>
                  </a:lnTo>
                  <a:cubicBezTo>
                    <a:pt x="4123171" y="2527790"/>
                    <a:pt x="4122027" y="2536457"/>
                    <a:pt x="4122194" y="2545006"/>
                  </a:cubicBezTo>
                  <a:lnTo>
                    <a:pt x="4122194" y="2545007"/>
                  </a:lnTo>
                  <a:cubicBezTo>
                    <a:pt x="4122360" y="2553556"/>
                    <a:pt x="4123837" y="2561986"/>
                    <a:pt x="4126408" y="2571035"/>
                  </a:cubicBezTo>
                  <a:cubicBezTo>
                    <a:pt x="4138410" y="2612946"/>
                    <a:pt x="4170987" y="2640951"/>
                    <a:pt x="4199563" y="2668002"/>
                  </a:cubicBezTo>
                  <a:cubicBezTo>
                    <a:pt x="4223947" y="2691055"/>
                    <a:pt x="4237663" y="2716964"/>
                    <a:pt x="4247953" y="2745349"/>
                  </a:cubicBezTo>
                  <a:lnTo>
                    <a:pt x="4247954" y="2745352"/>
                  </a:lnTo>
                  <a:lnTo>
                    <a:pt x="4253873" y="2778006"/>
                  </a:lnTo>
                  <a:lnTo>
                    <a:pt x="4253453" y="2785440"/>
                  </a:lnTo>
                  <a:lnTo>
                    <a:pt x="4243374" y="2811780"/>
                  </a:lnTo>
                  <a:lnTo>
                    <a:pt x="4243371" y="2811787"/>
                  </a:lnTo>
                  <a:lnTo>
                    <a:pt x="4243372" y="2811787"/>
                  </a:lnTo>
                  <a:lnTo>
                    <a:pt x="4243374" y="2811780"/>
                  </a:lnTo>
                  <a:lnTo>
                    <a:pt x="4253025" y="2793023"/>
                  </a:lnTo>
                  <a:lnTo>
                    <a:pt x="4253453" y="2785440"/>
                  </a:lnTo>
                  <a:lnTo>
                    <a:pt x="4254654" y="2782305"/>
                  </a:lnTo>
                  <a:lnTo>
                    <a:pt x="4253873" y="2778006"/>
                  </a:lnTo>
                  <a:lnTo>
                    <a:pt x="4254284" y="2770758"/>
                  </a:lnTo>
                  <a:lnTo>
                    <a:pt x="4247954" y="2745352"/>
                  </a:lnTo>
                  <a:lnTo>
                    <a:pt x="4247953" y="2745348"/>
                  </a:lnTo>
                  <a:cubicBezTo>
                    <a:pt x="4237663" y="2716963"/>
                    <a:pt x="4223947" y="2691054"/>
                    <a:pt x="4199563" y="2668001"/>
                  </a:cubicBezTo>
                  <a:cubicBezTo>
                    <a:pt x="4170987" y="2640950"/>
                    <a:pt x="4138410" y="2612945"/>
                    <a:pt x="4126408" y="2571034"/>
                  </a:cubicBezTo>
                  <a:lnTo>
                    <a:pt x="4122194" y="2545007"/>
                  </a:lnTo>
                  <a:lnTo>
                    <a:pt x="4125838" y="2518265"/>
                  </a:lnTo>
                  <a:lnTo>
                    <a:pt x="4125839" y="2518262"/>
                  </a:lnTo>
                  <a:lnTo>
                    <a:pt x="4132419" y="2490551"/>
                  </a:lnTo>
                  <a:lnTo>
                    <a:pt x="4134481" y="2463018"/>
                  </a:lnTo>
                  <a:lnTo>
                    <a:pt x="4134481" y="2463017"/>
                  </a:lnTo>
                  <a:cubicBezTo>
                    <a:pt x="4133600" y="2444777"/>
                    <a:pt x="4127457" y="2426822"/>
                    <a:pt x="4111549" y="2409485"/>
                  </a:cubicBezTo>
                  <a:cubicBezTo>
                    <a:pt x="4094022" y="2390434"/>
                    <a:pt x="4082782" y="2364715"/>
                    <a:pt x="4087164" y="2334044"/>
                  </a:cubicBezTo>
                  <a:cubicBezTo>
                    <a:pt x="4092688" y="2295753"/>
                    <a:pt x="4078782" y="2260890"/>
                    <a:pt x="4058207" y="2228314"/>
                  </a:cubicBezTo>
                  <a:cubicBezTo>
                    <a:pt x="4050777" y="2216692"/>
                    <a:pt x="4046587" y="2202404"/>
                    <a:pt x="4042967" y="2188879"/>
                  </a:cubicBezTo>
                  <a:cubicBezTo>
                    <a:pt x="4034584" y="2157636"/>
                    <a:pt x="4027154" y="2126201"/>
                    <a:pt x="4020296" y="2094578"/>
                  </a:cubicBezTo>
                  <a:cubicBezTo>
                    <a:pt x="4014582" y="2068669"/>
                    <a:pt x="4010390" y="2042570"/>
                    <a:pt x="4005437" y="2016469"/>
                  </a:cubicBezTo>
                  <a:cubicBezTo>
                    <a:pt x="4000103" y="1987894"/>
                    <a:pt x="3987719" y="1965224"/>
                    <a:pt x="3958954" y="1953413"/>
                  </a:cubicBezTo>
                  <a:cubicBezTo>
                    <a:pt x="3949810" y="1949603"/>
                    <a:pt x="3942569" y="1940459"/>
                    <a:pt x="3934949" y="1933219"/>
                  </a:cubicBezTo>
                  <a:cubicBezTo>
                    <a:pt x="3929425" y="1928076"/>
                    <a:pt x="3925233" y="1921216"/>
                    <a:pt x="3919519" y="1916454"/>
                  </a:cubicBezTo>
                  <a:cubicBezTo>
                    <a:pt x="3889418" y="1891497"/>
                    <a:pt x="3859129" y="1866922"/>
                    <a:pt x="3829028" y="1842158"/>
                  </a:cubicBezTo>
                  <a:cubicBezTo>
                    <a:pt x="3826170" y="1839679"/>
                    <a:pt x="3822741" y="1837013"/>
                    <a:pt x="3821407" y="1833775"/>
                  </a:cubicBezTo>
                  <a:cubicBezTo>
                    <a:pt x="3807501" y="1800246"/>
                    <a:pt x="3794358" y="1766335"/>
                    <a:pt x="3779686" y="1733188"/>
                  </a:cubicBezTo>
                  <a:cubicBezTo>
                    <a:pt x="3773972" y="1720423"/>
                    <a:pt x="3766924" y="1707279"/>
                    <a:pt x="3757018" y="1697753"/>
                  </a:cubicBezTo>
                  <a:cubicBezTo>
                    <a:pt x="3734538" y="1676036"/>
                    <a:pt x="3710152" y="1656223"/>
                    <a:pt x="3700436" y="1624980"/>
                  </a:cubicBezTo>
                  <a:cubicBezTo>
                    <a:pt x="3697580" y="1615836"/>
                    <a:pt x="3696055" y="1604978"/>
                    <a:pt x="3698532" y="1596213"/>
                  </a:cubicBezTo>
                  <a:close/>
                  <a:moveTo>
                    <a:pt x="3745230" y="1459073"/>
                  </a:moveTo>
                  <a:lnTo>
                    <a:pt x="3745229" y="1459074"/>
                  </a:lnTo>
                  <a:lnTo>
                    <a:pt x="3736012" y="1481572"/>
                  </a:lnTo>
                  <a:close/>
                  <a:moveTo>
                    <a:pt x="3764423" y="1268758"/>
                  </a:moveTo>
                  <a:cubicBezTo>
                    <a:pt x="3764875" y="1275402"/>
                    <a:pt x="3766447" y="1281689"/>
                    <a:pt x="3769590" y="1286070"/>
                  </a:cubicBezTo>
                  <a:cubicBezTo>
                    <a:pt x="3784163" y="1306930"/>
                    <a:pt x="3790403" y="1328553"/>
                    <a:pt x="3791927" y="1350628"/>
                  </a:cubicBezTo>
                  <a:lnTo>
                    <a:pt x="3786333" y="1413840"/>
                  </a:lnTo>
                  <a:lnTo>
                    <a:pt x="3791928" y="1350627"/>
                  </a:lnTo>
                  <a:cubicBezTo>
                    <a:pt x="3790403" y="1328552"/>
                    <a:pt x="3784164" y="1306930"/>
                    <a:pt x="3769590" y="1286069"/>
                  </a:cubicBezTo>
                  <a:close/>
                  <a:moveTo>
                    <a:pt x="3706152" y="773035"/>
                  </a:moveTo>
                  <a:lnTo>
                    <a:pt x="3706152" y="773036"/>
                  </a:lnTo>
                  <a:cubicBezTo>
                    <a:pt x="3708438" y="800277"/>
                    <a:pt x="3711676" y="827330"/>
                    <a:pt x="3714152" y="854380"/>
                  </a:cubicBezTo>
                  <a:cubicBezTo>
                    <a:pt x="3716438" y="878957"/>
                    <a:pt x="3717200" y="903723"/>
                    <a:pt x="3745205" y="915344"/>
                  </a:cubicBezTo>
                  <a:cubicBezTo>
                    <a:pt x="3749587" y="917060"/>
                    <a:pt x="3752825" y="922774"/>
                    <a:pt x="3755683" y="927156"/>
                  </a:cubicBezTo>
                  <a:cubicBezTo>
                    <a:pt x="3799691" y="994786"/>
                    <a:pt x="3798547" y="1030981"/>
                    <a:pt x="3752063" y="1097088"/>
                  </a:cubicBezTo>
                  <a:cubicBezTo>
                    <a:pt x="3747301" y="1103946"/>
                    <a:pt x="3743871" y="1118614"/>
                    <a:pt x="3747681" y="1123186"/>
                  </a:cubicBezTo>
                  <a:cubicBezTo>
                    <a:pt x="3763493" y="1142618"/>
                    <a:pt x="3770542" y="1162954"/>
                    <a:pt x="3772400" y="1184029"/>
                  </a:cubicBezTo>
                  <a:cubicBezTo>
                    <a:pt x="3770542" y="1162954"/>
                    <a:pt x="3763494" y="1142617"/>
                    <a:pt x="3747682" y="1123185"/>
                  </a:cubicBezTo>
                  <a:cubicBezTo>
                    <a:pt x="3743872" y="1118613"/>
                    <a:pt x="3747302" y="1103945"/>
                    <a:pt x="3752064" y="1097087"/>
                  </a:cubicBezTo>
                  <a:cubicBezTo>
                    <a:pt x="3798548" y="1030980"/>
                    <a:pt x="3799692" y="994785"/>
                    <a:pt x="3755684" y="927155"/>
                  </a:cubicBezTo>
                  <a:cubicBezTo>
                    <a:pt x="3752826" y="922773"/>
                    <a:pt x="3749588" y="917059"/>
                    <a:pt x="3745206" y="915343"/>
                  </a:cubicBezTo>
                  <a:cubicBezTo>
                    <a:pt x="3717200" y="903722"/>
                    <a:pt x="3716438" y="878956"/>
                    <a:pt x="3714152" y="854379"/>
                  </a:cubicBezTo>
                  <a:close/>
                  <a:moveTo>
                    <a:pt x="3761553" y="517851"/>
                  </a:moveTo>
                  <a:lnTo>
                    <a:pt x="3752635" y="556048"/>
                  </a:lnTo>
                  <a:cubicBezTo>
                    <a:pt x="3750539" y="564049"/>
                    <a:pt x="3745015" y="572623"/>
                    <a:pt x="3746157" y="580051"/>
                  </a:cubicBezTo>
                  <a:cubicBezTo>
                    <a:pt x="3749491" y="601579"/>
                    <a:pt x="3747062" y="622201"/>
                    <a:pt x="3742776" y="642538"/>
                  </a:cubicBezTo>
                  <a:lnTo>
                    <a:pt x="3730253" y="694928"/>
                  </a:lnTo>
                  <a:lnTo>
                    <a:pt x="3742777" y="642537"/>
                  </a:lnTo>
                  <a:cubicBezTo>
                    <a:pt x="3747063" y="622201"/>
                    <a:pt x="3749492" y="601578"/>
                    <a:pt x="3746158" y="580050"/>
                  </a:cubicBezTo>
                  <a:cubicBezTo>
                    <a:pt x="3745016" y="572622"/>
                    <a:pt x="3750540" y="564048"/>
                    <a:pt x="3752636" y="556047"/>
                  </a:cubicBezTo>
                  <a:close/>
                  <a:moveTo>
                    <a:pt x="3774848" y="298169"/>
                  </a:moveTo>
                  <a:lnTo>
                    <a:pt x="3760065" y="313534"/>
                  </a:lnTo>
                  <a:cubicBezTo>
                    <a:pt x="3755873" y="316390"/>
                    <a:pt x="3758159" y="330299"/>
                    <a:pt x="3759493" y="338871"/>
                  </a:cubicBezTo>
                  <a:lnTo>
                    <a:pt x="3759500" y="338900"/>
                  </a:lnTo>
                  <a:lnTo>
                    <a:pt x="3769400" y="395640"/>
                  </a:lnTo>
                  <a:lnTo>
                    <a:pt x="3765590" y="367328"/>
                  </a:lnTo>
                  <a:lnTo>
                    <a:pt x="3759500" y="338900"/>
                  </a:lnTo>
                  <a:lnTo>
                    <a:pt x="3759494" y="338870"/>
                  </a:lnTo>
                  <a:cubicBezTo>
                    <a:pt x="3758160" y="330298"/>
                    <a:pt x="3755874" y="316389"/>
                    <a:pt x="3760066" y="313533"/>
                  </a:cubicBezTo>
                  <a:close/>
                  <a:moveTo>
                    <a:pt x="3782393" y="281568"/>
                  </a:moveTo>
                  <a:lnTo>
                    <a:pt x="3777498" y="295415"/>
                  </a:lnTo>
                  <a:lnTo>
                    <a:pt x="3777499" y="295415"/>
                  </a:lnTo>
                  <a:close/>
                  <a:moveTo>
                    <a:pt x="3769073" y="24486"/>
                  </a:moveTo>
                  <a:lnTo>
                    <a:pt x="3766810" y="74129"/>
                  </a:lnTo>
                  <a:cubicBezTo>
                    <a:pt x="3767733" y="91492"/>
                    <a:pt x="3770043" y="108703"/>
                    <a:pt x="3772734" y="125861"/>
                  </a:cubicBezTo>
                  <a:lnTo>
                    <a:pt x="3777129" y="153387"/>
                  </a:lnTo>
                  <a:lnTo>
                    <a:pt x="3785402" y="228944"/>
                  </a:lnTo>
                  <a:lnTo>
                    <a:pt x="3780943" y="177271"/>
                  </a:lnTo>
                  <a:lnTo>
                    <a:pt x="3777129" y="153387"/>
                  </a:lnTo>
                  <a:lnTo>
                    <a:pt x="3776930" y="151569"/>
                  </a:lnTo>
                  <a:cubicBezTo>
                    <a:pt x="3772700" y="125876"/>
                    <a:pt x="3768195" y="100174"/>
                    <a:pt x="3766811" y="74129"/>
                  </a:cubicBezTo>
                  <a:close/>
                  <a:moveTo>
                    <a:pt x="3766492" y="0"/>
                  </a:moveTo>
                  <a:lnTo>
                    <a:pt x="4230600" y="0"/>
                  </a:lnTo>
                  <a:lnTo>
                    <a:pt x="4229473" y="2817"/>
                  </a:lnTo>
                  <a:cubicBezTo>
                    <a:pt x="4221092" y="21486"/>
                    <a:pt x="4218423" y="43012"/>
                    <a:pt x="4215375" y="63587"/>
                  </a:cubicBezTo>
                  <a:cubicBezTo>
                    <a:pt x="4209851" y="101308"/>
                    <a:pt x="4206421" y="139219"/>
                    <a:pt x="4201468" y="176939"/>
                  </a:cubicBezTo>
                  <a:cubicBezTo>
                    <a:pt x="4200325" y="184941"/>
                    <a:pt x="4198231" y="194085"/>
                    <a:pt x="4193466" y="200182"/>
                  </a:cubicBezTo>
                  <a:cubicBezTo>
                    <a:pt x="4161461" y="241901"/>
                    <a:pt x="4152508" y="292579"/>
                    <a:pt x="4155554" y="340774"/>
                  </a:cubicBezTo>
                  <a:cubicBezTo>
                    <a:pt x="4157843" y="378686"/>
                    <a:pt x="4159557" y="415835"/>
                    <a:pt x="4156319" y="453364"/>
                  </a:cubicBezTo>
                  <a:cubicBezTo>
                    <a:pt x="4156127" y="456222"/>
                    <a:pt x="4156509" y="460032"/>
                    <a:pt x="4158033" y="462126"/>
                  </a:cubicBezTo>
                  <a:cubicBezTo>
                    <a:pt x="4168129" y="475081"/>
                    <a:pt x="4168891" y="488607"/>
                    <a:pt x="4170605" y="505182"/>
                  </a:cubicBezTo>
                  <a:cubicBezTo>
                    <a:pt x="4173083" y="528615"/>
                    <a:pt x="4171367" y="550141"/>
                    <a:pt x="4167177" y="571860"/>
                  </a:cubicBezTo>
                  <a:cubicBezTo>
                    <a:pt x="4164129" y="587672"/>
                    <a:pt x="4157843" y="603673"/>
                    <a:pt x="4149840" y="617772"/>
                  </a:cubicBezTo>
                  <a:cubicBezTo>
                    <a:pt x="4138600" y="637392"/>
                    <a:pt x="4134220" y="656255"/>
                    <a:pt x="4149078" y="674923"/>
                  </a:cubicBezTo>
                  <a:cubicBezTo>
                    <a:pt x="4164891" y="695116"/>
                    <a:pt x="4159367" y="717977"/>
                    <a:pt x="4159937" y="740268"/>
                  </a:cubicBezTo>
                  <a:cubicBezTo>
                    <a:pt x="4160129" y="749982"/>
                    <a:pt x="4159747" y="760270"/>
                    <a:pt x="4162223" y="769605"/>
                  </a:cubicBezTo>
                  <a:cubicBezTo>
                    <a:pt x="4169273" y="796655"/>
                    <a:pt x="4179941" y="822756"/>
                    <a:pt x="4184703" y="850189"/>
                  </a:cubicBezTo>
                  <a:cubicBezTo>
                    <a:pt x="4187370" y="865430"/>
                    <a:pt x="4182607" y="882384"/>
                    <a:pt x="4179179" y="898198"/>
                  </a:cubicBezTo>
                  <a:cubicBezTo>
                    <a:pt x="4175559" y="914200"/>
                    <a:pt x="4170035" y="930011"/>
                    <a:pt x="4164319" y="945444"/>
                  </a:cubicBezTo>
                  <a:cubicBezTo>
                    <a:pt x="4160509" y="955920"/>
                    <a:pt x="4156889" y="967350"/>
                    <a:pt x="4150030" y="975733"/>
                  </a:cubicBezTo>
                  <a:cubicBezTo>
                    <a:pt x="4134410" y="994785"/>
                    <a:pt x="4131742" y="1014406"/>
                    <a:pt x="4139934" y="1036887"/>
                  </a:cubicBezTo>
                  <a:cubicBezTo>
                    <a:pt x="4141268" y="1040315"/>
                    <a:pt x="4141268" y="1044315"/>
                    <a:pt x="4141458" y="1048125"/>
                  </a:cubicBezTo>
                  <a:cubicBezTo>
                    <a:pt x="4145458" y="1109091"/>
                    <a:pt x="4147936" y="1170051"/>
                    <a:pt x="4154032" y="1230633"/>
                  </a:cubicBezTo>
                  <a:cubicBezTo>
                    <a:pt x="4156509" y="1255206"/>
                    <a:pt x="4167367" y="1278829"/>
                    <a:pt x="4174225" y="1303024"/>
                  </a:cubicBezTo>
                  <a:cubicBezTo>
                    <a:pt x="4175559" y="1307978"/>
                    <a:pt x="4177655" y="1313504"/>
                    <a:pt x="4176701" y="1318456"/>
                  </a:cubicBezTo>
                  <a:cubicBezTo>
                    <a:pt x="4167177" y="1372368"/>
                    <a:pt x="4181083" y="1422854"/>
                    <a:pt x="4199372" y="1472575"/>
                  </a:cubicBezTo>
                  <a:cubicBezTo>
                    <a:pt x="4201278" y="1477717"/>
                    <a:pt x="4200706" y="1484004"/>
                    <a:pt x="4200325" y="1489720"/>
                  </a:cubicBezTo>
                  <a:cubicBezTo>
                    <a:pt x="4198993" y="1505724"/>
                    <a:pt x="4192324" y="1523059"/>
                    <a:pt x="4196324" y="1537537"/>
                  </a:cubicBezTo>
                  <a:cubicBezTo>
                    <a:pt x="4207374" y="1576019"/>
                    <a:pt x="4220709" y="1614120"/>
                    <a:pt x="4237474" y="1650317"/>
                  </a:cubicBezTo>
                  <a:cubicBezTo>
                    <a:pt x="4254428" y="1687086"/>
                    <a:pt x="4268716" y="1721185"/>
                    <a:pt x="4251572" y="1763287"/>
                  </a:cubicBezTo>
                  <a:cubicBezTo>
                    <a:pt x="4244332" y="1781194"/>
                    <a:pt x="4249476" y="1804816"/>
                    <a:pt x="4251380" y="1825393"/>
                  </a:cubicBezTo>
                  <a:cubicBezTo>
                    <a:pt x="4252904" y="1840441"/>
                    <a:pt x="4261478" y="1854920"/>
                    <a:pt x="4261478" y="1869780"/>
                  </a:cubicBezTo>
                  <a:cubicBezTo>
                    <a:pt x="4261478" y="1909408"/>
                    <a:pt x="4271574" y="1944649"/>
                    <a:pt x="4292149" y="1978940"/>
                  </a:cubicBezTo>
                  <a:cubicBezTo>
                    <a:pt x="4300150" y="1992279"/>
                    <a:pt x="4294815" y="2013043"/>
                    <a:pt x="4296911" y="2030378"/>
                  </a:cubicBezTo>
                  <a:cubicBezTo>
                    <a:pt x="4299388" y="2048668"/>
                    <a:pt x="4301673" y="2067525"/>
                    <a:pt x="4307201" y="2085054"/>
                  </a:cubicBezTo>
                  <a:cubicBezTo>
                    <a:pt x="4321679" y="2130393"/>
                    <a:pt x="4338062" y="2175163"/>
                    <a:pt x="4353302" y="2220312"/>
                  </a:cubicBezTo>
                  <a:cubicBezTo>
                    <a:pt x="4365877" y="2257459"/>
                    <a:pt x="4355970" y="2294039"/>
                    <a:pt x="4350636" y="2330806"/>
                  </a:cubicBezTo>
                  <a:cubicBezTo>
                    <a:pt x="4347205" y="2353859"/>
                    <a:pt x="4339013" y="2375383"/>
                    <a:pt x="4351206" y="2401292"/>
                  </a:cubicBezTo>
                  <a:cubicBezTo>
                    <a:pt x="4362828" y="2426059"/>
                    <a:pt x="4360160" y="2457492"/>
                    <a:pt x="4366446" y="2485307"/>
                  </a:cubicBezTo>
                  <a:cubicBezTo>
                    <a:pt x="4371781" y="2508742"/>
                    <a:pt x="4380354" y="2531409"/>
                    <a:pt x="4388736" y="2554079"/>
                  </a:cubicBezTo>
                  <a:cubicBezTo>
                    <a:pt x="4400168" y="2584942"/>
                    <a:pt x="4412167" y="2615421"/>
                    <a:pt x="4406453" y="2649143"/>
                  </a:cubicBezTo>
                  <a:cubicBezTo>
                    <a:pt x="4399976" y="2687436"/>
                    <a:pt x="4424359" y="2713723"/>
                    <a:pt x="4440554" y="2743826"/>
                  </a:cubicBezTo>
                  <a:cubicBezTo>
                    <a:pt x="4451603" y="2764590"/>
                    <a:pt x="4459795" y="2787259"/>
                    <a:pt x="4466653" y="2809930"/>
                  </a:cubicBezTo>
                  <a:cubicBezTo>
                    <a:pt x="4475607" y="2840219"/>
                    <a:pt x="4480941" y="2871462"/>
                    <a:pt x="4489705" y="2901943"/>
                  </a:cubicBezTo>
                  <a:cubicBezTo>
                    <a:pt x="4502848" y="2948047"/>
                    <a:pt x="4513137" y="2994722"/>
                    <a:pt x="4505897" y="3042728"/>
                  </a:cubicBezTo>
                  <a:cubicBezTo>
                    <a:pt x="4502659" y="3064827"/>
                    <a:pt x="4502848" y="3085403"/>
                    <a:pt x="4507613" y="3107500"/>
                  </a:cubicBezTo>
                  <a:cubicBezTo>
                    <a:pt x="4515422" y="3143695"/>
                    <a:pt x="4516376" y="3180844"/>
                    <a:pt x="4545521" y="3209993"/>
                  </a:cubicBezTo>
                  <a:cubicBezTo>
                    <a:pt x="4555811" y="3220280"/>
                    <a:pt x="4558477" y="3238758"/>
                    <a:pt x="4563811" y="3253809"/>
                  </a:cubicBezTo>
                  <a:cubicBezTo>
                    <a:pt x="4570099" y="3271145"/>
                    <a:pt x="4566858" y="3283908"/>
                    <a:pt x="4548570" y="3293244"/>
                  </a:cubicBezTo>
                  <a:cubicBezTo>
                    <a:pt x="4540379" y="3297434"/>
                    <a:pt x="4532378" y="3309437"/>
                    <a:pt x="4531043" y="3318771"/>
                  </a:cubicBezTo>
                  <a:cubicBezTo>
                    <a:pt x="4527043" y="3346776"/>
                    <a:pt x="4532950" y="3372495"/>
                    <a:pt x="4545904" y="3399546"/>
                  </a:cubicBezTo>
                  <a:cubicBezTo>
                    <a:pt x="4558096" y="3424883"/>
                    <a:pt x="4556762" y="3456508"/>
                    <a:pt x="4561524" y="3485275"/>
                  </a:cubicBezTo>
                  <a:cubicBezTo>
                    <a:pt x="4564954" y="3505657"/>
                    <a:pt x="4572002" y="3526042"/>
                    <a:pt x="4572002" y="3546617"/>
                  </a:cubicBezTo>
                  <a:cubicBezTo>
                    <a:pt x="4572002" y="3572146"/>
                    <a:pt x="4565907" y="3597482"/>
                    <a:pt x="4563620" y="3623201"/>
                  </a:cubicBezTo>
                  <a:cubicBezTo>
                    <a:pt x="4561716" y="3643204"/>
                    <a:pt x="4562478" y="3663589"/>
                    <a:pt x="4560192" y="3683591"/>
                  </a:cubicBezTo>
                  <a:cubicBezTo>
                    <a:pt x="4558477" y="3699976"/>
                    <a:pt x="4554096" y="3716168"/>
                    <a:pt x="4550476" y="3732361"/>
                  </a:cubicBezTo>
                  <a:cubicBezTo>
                    <a:pt x="4549142" y="3738267"/>
                    <a:pt x="4543998" y="3744173"/>
                    <a:pt x="4544759" y="3749506"/>
                  </a:cubicBezTo>
                  <a:cubicBezTo>
                    <a:pt x="4552953" y="3802467"/>
                    <a:pt x="4516376" y="3840569"/>
                    <a:pt x="4500182" y="3885338"/>
                  </a:cubicBezTo>
                  <a:cubicBezTo>
                    <a:pt x="4483035" y="3932394"/>
                    <a:pt x="4456748" y="3977925"/>
                    <a:pt x="4464557" y="4030503"/>
                  </a:cubicBezTo>
                  <a:cubicBezTo>
                    <a:pt x="4469319" y="4062318"/>
                    <a:pt x="4480369" y="4092989"/>
                    <a:pt x="4487039" y="4124614"/>
                  </a:cubicBezTo>
                  <a:cubicBezTo>
                    <a:pt x="4489324" y="4135854"/>
                    <a:pt x="4488943" y="4148427"/>
                    <a:pt x="4486656" y="4159667"/>
                  </a:cubicBezTo>
                  <a:cubicBezTo>
                    <a:pt x="4476177" y="4213961"/>
                    <a:pt x="4474653" y="4267493"/>
                    <a:pt x="4491801" y="4320837"/>
                  </a:cubicBezTo>
                  <a:cubicBezTo>
                    <a:pt x="4494659" y="4329979"/>
                    <a:pt x="4497325" y="4339695"/>
                    <a:pt x="4497325" y="4349222"/>
                  </a:cubicBezTo>
                  <a:cubicBezTo>
                    <a:pt x="4497325" y="4401419"/>
                    <a:pt x="4493324" y="4452665"/>
                    <a:pt x="4474653" y="4502579"/>
                  </a:cubicBezTo>
                  <a:cubicBezTo>
                    <a:pt x="4468368" y="4519343"/>
                    <a:pt x="4472368" y="4539728"/>
                    <a:pt x="4470844" y="4558207"/>
                  </a:cubicBezTo>
                  <a:cubicBezTo>
                    <a:pt x="4469511" y="4575351"/>
                    <a:pt x="4468940" y="4592878"/>
                    <a:pt x="4464557" y="4609452"/>
                  </a:cubicBezTo>
                  <a:cubicBezTo>
                    <a:pt x="4458082" y="4633647"/>
                    <a:pt x="4457320" y="4656126"/>
                    <a:pt x="4463033" y="4681083"/>
                  </a:cubicBezTo>
                  <a:cubicBezTo>
                    <a:pt x="4468368" y="4704895"/>
                    <a:pt x="4465702" y="4730614"/>
                    <a:pt x="4465891" y="4755381"/>
                  </a:cubicBezTo>
                  <a:cubicBezTo>
                    <a:pt x="4466082" y="4783004"/>
                    <a:pt x="4466272" y="4810627"/>
                    <a:pt x="4465319" y="4838250"/>
                  </a:cubicBezTo>
                  <a:cubicBezTo>
                    <a:pt x="4464940" y="4849300"/>
                    <a:pt x="4457320" y="4861873"/>
                    <a:pt x="4460367" y="4871019"/>
                  </a:cubicBezTo>
                  <a:cubicBezTo>
                    <a:pt x="4470653" y="4900546"/>
                    <a:pt x="4458271" y="4930075"/>
                    <a:pt x="4463795" y="4959602"/>
                  </a:cubicBezTo>
                  <a:cubicBezTo>
                    <a:pt x="4466653" y="4974082"/>
                    <a:pt x="4458844" y="4990465"/>
                    <a:pt x="4458082" y="5006086"/>
                  </a:cubicBezTo>
                  <a:cubicBezTo>
                    <a:pt x="4456748" y="5031614"/>
                    <a:pt x="4457320" y="5057141"/>
                    <a:pt x="4456937" y="5082670"/>
                  </a:cubicBezTo>
                  <a:cubicBezTo>
                    <a:pt x="4456748" y="5091052"/>
                    <a:pt x="4455986" y="5099245"/>
                    <a:pt x="4455603" y="5107627"/>
                  </a:cubicBezTo>
                  <a:cubicBezTo>
                    <a:pt x="4455223" y="5115057"/>
                    <a:pt x="4453508" y="5122867"/>
                    <a:pt x="4454840" y="5129916"/>
                  </a:cubicBezTo>
                  <a:cubicBezTo>
                    <a:pt x="4459605" y="5155445"/>
                    <a:pt x="4467415" y="5180591"/>
                    <a:pt x="4470464" y="5206308"/>
                  </a:cubicBezTo>
                  <a:cubicBezTo>
                    <a:pt x="4473130" y="5228597"/>
                    <a:pt x="4469511" y="5251650"/>
                    <a:pt x="4471415" y="5274129"/>
                  </a:cubicBezTo>
                  <a:cubicBezTo>
                    <a:pt x="4474653" y="5313754"/>
                    <a:pt x="4480369" y="5353379"/>
                    <a:pt x="4483990" y="5393005"/>
                  </a:cubicBezTo>
                  <a:cubicBezTo>
                    <a:pt x="4484752" y="5401579"/>
                    <a:pt x="4479988" y="5410531"/>
                    <a:pt x="4479607" y="5419295"/>
                  </a:cubicBezTo>
                  <a:cubicBezTo>
                    <a:pt x="4478656" y="5446728"/>
                    <a:pt x="4478464" y="5474161"/>
                    <a:pt x="4477894" y="5501594"/>
                  </a:cubicBezTo>
                  <a:cubicBezTo>
                    <a:pt x="4477702" y="5517215"/>
                    <a:pt x="4478273" y="5533027"/>
                    <a:pt x="4476560" y="5548460"/>
                  </a:cubicBezTo>
                  <a:cubicBezTo>
                    <a:pt x="4474273" y="5568842"/>
                    <a:pt x="4470844" y="5587321"/>
                    <a:pt x="4485703" y="5606372"/>
                  </a:cubicBezTo>
                  <a:cubicBezTo>
                    <a:pt x="4508755" y="5635711"/>
                    <a:pt x="4499801" y="5673050"/>
                    <a:pt x="4505134" y="5706959"/>
                  </a:cubicBezTo>
                  <a:cubicBezTo>
                    <a:pt x="4506468" y="5715723"/>
                    <a:pt x="4506659" y="5724678"/>
                    <a:pt x="4508183" y="5733440"/>
                  </a:cubicBezTo>
                  <a:cubicBezTo>
                    <a:pt x="4511041" y="5749634"/>
                    <a:pt x="4514279" y="5765635"/>
                    <a:pt x="4517519" y="5781830"/>
                  </a:cubicBezTo>
                  <a:cubicBezTo>
                    <a:pt x="4518089" y="5784686"/>
                    <a:pt x="4518281" y="5787924"/>
                    <a:pt x="4519234" y="5790592"/>
                  </a:cubicBezTo>
                  <a:cubicBezTo>
                    <a:pt x="4527233" y="5815169"/>
                    <a:pt x="4536378" y="5839361"/>
                    <a:pt x="4542855" y="5864318"/>
                  </a:cubicBezTo>
                  <a:cubicBezTo>
                    <a:pt x="4546095" y="5876511"/>
                    <a:pt x="4546476" y="5890037"/>
                    <a:pt x="4544759" y="5902610"/>
                  </a:cubicBezTo>
                  <a:cubicBezTo>
                    <a:pt x="4539808" y="5939377"/>
                    <a:pt x="4537712" y="5975764"/>
                    <a:pt x="4544951" y="6012723"/>
                  </a:cubicBezTo>
                  <a:cubicBezTo>
                    <a:pt x="4547808" y="6027392"/>
                    <a:pt x="4543045" y="6043776"/>
                    <a:pt x="4541332" y="6059397"/>
                  </a:cubicBezTo>
                  <a:cubicBezTo>
                    <a:pt x="4536759" y="6096736"/>
                    <a:pt x="4531805" y="6134075"/>
                    <a:pt x="4527426" y="6171605"/>
                  </a:cubicBezTo>
                  <a:cubicBezTo>
                    <a:pt x="4524758" y="6195037"/>
                    <a:pt x="4523234" y="6218660"/>
                    <a:pt x="4520568" y="6242093"/>
                  </a:cubicBezTo>
                  <a:cubicBezTo>
                    <a:pt x="4517327" y="6269144"/>
                    <a:pt x="4512375" y="6296005"/>
                    <a:pt x="4509706" y="6323058"/>
                  </a:cubicBezTo>
                  <a:cubicBezTo>
                    <a:pt x="4506659" y="6353919"/>
                    <a:pt x="4506089" y="6384972"/>
                    <a:pt x="4502848" y="6415833"/>
                  </a:cubicBezTo>
                  <a:cubicBezTo>
                    <a:pt x="4496563" y="6472225"/>
                    <a:pt x="4489132" y="6528424"/>
                    <a:pt x="4482084" y="6584812"/>
                  </a:cubicBezTo>
                  <a:cubicBezTo>
                    <a:pt x="4475226" y="6639488"/>
                    <a:pt x="4469129" y="6694164"/>
                    <a:pt x="4460557" y="6748458"/>
                  </a:cubicBezTo>
                  <a:cubicBezTo>
                    <a:pt x="4456937" y="6771319"/>
                    <a:pt x="4447030" y="6793035"/>
                    <a:pt x="4441507" y="6815516"/>
                  </a:cubicBezTo>
                  <a:lnTo>
                    <a:pt x="4431806" y="6858001"/>
                  </a:lnTo>
                  <a:lnTo>
                    <a:pt x="4259554" y="6858001"/>
                  </a:lnTo>
                  <a:lnTo>
                    <a:pt x="4259554" y="6858002"/>
                  </a:lnTo>
                  <a:lnTo>
                    <a:pt x="0" y="6858002"/>
                  </a:lnTo>
                  <a:lnTo>
                    <a:pt x="0" y="2"/>
                  </a:lnTo>
                  <a:lnTo>
                    <a:pt x="3766492" y="1"/>
                  </a:lnTo>
                  <a:lnTo>
                    <a:pt x="3769210" y="21486"/>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3081" name="Group 3080">
              <a:extLst>
                <a:ext uri="{FF2B5EF4-FFF2-40B4-BE49-F238E27FC236}">
                  <a16:creationId xmlns:a16="http://schemas.microsoft.com/office/drawing/2014/main" id="{1BCD9601-1F44-4E40-998C-1B256DAE946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1"/>
              <a:ext cx="884241" cy="6858002"/>
              <a:chOff x="3697284" y="-1"/>
              <a:chExt cx="884241" cy="6858002"/>
            </a:xfrm>
          </p:grpSpPr>
          <p:grpSp>
            <p:nvGrpSpPr>
              <p:cNvPr id="3082" name="Group 3081">
                <a:extLst>
                  <a:ext uri="{FF2B5EF4-FFF2-40B4-BE49-F238E27FC236}">
                    <a16:creationId xmlns:a16="http://schemas.microsoft.com/office/drawing/2014/main" id="{1A1CA4E9-12FA-47EB-8471-25E8D55152C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1"/>
                <a:ext cx="884241" cy="6858001"/>
                <a:chOff x="3697284" y="-1"/>
                <a:chExt cx="884241" cy="6858001"/>
              </a:xfrm>
              <a:solidFill>
                <a:srgbClr val="FFFFFF"/>
              </a:solidFill>
              <a:effectLst/>
            </p:grpSpPr>
            <p:sp>
              <p:nvSpPr>
                <p:cNvPr id="3086" name="Freeform: Shape 3085">
                  <a:extLst>
                    <a:ext uri="{FF2B5EF4-FFF2-40B4-BE49-F238E27FC236}">
                      <a16:creationId xmlns:a16="http://schemas.microsoft.com/office/drawing/2014/main" id="{E13A9BF0-334C-4457-A635-9CA4877EAA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087" name="Freeform: Shape 3086">
                  <a:extLst>
                    <a:ext uri="{FF2B5EF4-FFF2-40B4-BE49-F238E27FC236}">
                      <a16:creationId xmlns:a16="http://schemas.microsoft.com/office/drawing/2014/main" id="{FF05821A-8598-44E4-A18C-538D5331E4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3083" name="Group 3082">
                <a:extLst>
                  <a:ext uri="{FF2B5EF4-FFF2-40B4-BE49-F238E27FC236}">
                    <a16:creationId xmlns:a16="http://schemas.microsoft.com/office/drawing/2014/main" id="{8A4ECC81-E17F-4F87-9A0B-398363A864A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0"/>
                <a:ext cx="884241" cy="6858001"/>
                <a:chOff x="3697284" y="-1"/>
                <a:chExt cx="884241" cy="6858001"/>
              </a:xfrm>
              <a:blipFill>
                <a:blip r:embed="rId3">
                  <a:alphaModFix amt="57000"/>
                </a:blip>
                <a:tile tx="0" ty="0" sx="100000" sy="100000" flip="none" algn="tl"/>
              </a:blipFill>
              <a:effectLst/>
            </p:grpSpPr>
            <p:sp>
              <p:nvSpPr>
                <p:cNvPr id="3084" name="Freeform: Shape 3083">
                  <a:extLst>
                    <a:ext uri="{FF2B5EF4-FFF2-40B4-BE49-F238E27FC236}">
                      <a16:creationId xmlns:a16="http://schemas.microsoft.com/office/drawing/2014/main" id="{1FBBD7D8-A895-40D0-A53D-DEDF495B2F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085" name="Freeform: Shape 3084">
                  <a:extLst>
                    <a:ext uri="{FF2B5EF4-FFF2-40B4-BE49-F238E27FC236}">
                      <a16:creationId xmlns:a16="http://schemas.microsoft.com/office/drawing/2014/main" id="{BA602493-BC70-48CF-BDBA-88A8662274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grpSp>
      <p:sp>
        <p:nvSpPr>
          <p:cNvPr id="4" name="Title 1">
            <a:extLst>
              <a:ext uri="{FF2B5EF4-FFF2-40B4-BE49-F238E27FC236}">
                <a16:creationId xmlns:a16="http://schemas.microsoft.com/office/drawing/2014/main" id="{CEFCEFFC-DA09-51B0-838D-A30109031815}"/>
              </a:ext>
            </a:extLst>
          </p:cNvPr>
          <p:cNvSpPr>
            <a:spLocks noGrp="1"/>
          </p:cNvSpPr>
          <p:nvPr>
            <p:ph type="title"/>
          </p:nvPr>
        </p:nvSpPr>
        <p:spPr>
          <a:xfrm>
            <a:off x="858889" y="3021304"/>
            <a:ext cx="4394200" cy="1323439"/>
          </a:xfrm>
        </p:spPr>
        <p:txBody>
          <a:bodyPr anchor="t">
            <a:normAutofit/>
          </a:bodyPr>
          <a:lstStyle/>
          <a:p>
            <a:r>
              <a:rPr lang="en-US" sz="4000" dirty="0">
                <a:solidFill>
                  <a:schemeClr val="bg1"/>
                </a:solidFill>
              </a:rPr>
              <a:t>Context</a:t>
            </a:r>
          </a:p>
        </p:txBody>
      </p:sp>
    </p:spTree>
    <p:extLst>
      <p:ext uri="{BB962C8B-B14F-4D97-AF65-F5344CB8AC3E}">
        <p14:creationId xmlns:p14="http://schemas.microsoft.com/office/powerpoint/2010/main" val="7016895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122" name="Picture 2" descr="Pinky and the Brain: 10+ handpicked ideas to discover in Illustrations ...">
            <a:extLst>
              <a:ext uri="{FF2B5EF4-FFF2-40B4-BE49-F238E27FC236}">
                <a16:creationId xmlns:a16="http://schemas.microsoft.com/office/drawing/2014/main" id="{215CED57-DCCD-8E72-55C4-FA6F3A44BE7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0338"/>
          <a:stretch/>
        </p:blipFill>
        <p:spPr bwMode="auto">
          <a:xfrm>
            <a:off x="3882570" y="10"/>
            <a:ext cx="8309429" cy="6857990"/>
          </a:xfrm>
          <a:custGeom>
            <a:avLst/>
            <a:gdLst/>
            <a:ahLst/>
            <a:cxnLst/>
            <a:rect l="l" t="t" r="r" b="b"/>
            <a:pathLst>
              <a:path w="12192000" h="6858000">
                <a:moveTo>
                  <a:pt x="0" y="0"/>
                </a:moveTo>
                <a:lnTo>
                  <a:pt x="12192000" y="0"/>
                </a:lnTo>
                <a:lnTo>
                  <a:pt x="12192000"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grpSp>
        <p:nvGrpSpPr>
          <p:cNvPr id="5127" name="Group 5126">
            <a:extLst>
              <a:ext uri="{FF2B5EF4-FFF2-40B4-BE49-F238E27FC236}">
                <a16:creationId xmlns:a16="http://schemas.microsoft.com/office/drawing/2014/main" id="{63737881-458F-40AD-B72B-B57D267DC42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
            <a:ext cx="4581527" cy="6858002"/>
            <a:chOff x="-2" y="-1"/>
            <a:chExt cx="4581527" cy="6858002"/>
          </a:xfrm>
          <a:effectLst>
            <a:outerShdw blurRad="381000" dist="50800" algn="ctr" rotWithShape="0">
              <a:srgbClr val="000000">
                <a:alpha val="10000"/>
              </a:srgbClr>
            </a:outerShdw>
          </a:effectLst>
        </p:grpSpPr>
        <p:sp>
          <p:nvSpPr>
            <p:cNvPr id="5128" name="Freeform: Shape 5127">
              <a:extLst>
                <a:ext uri="{FF2B5EF4-FFF2-40B4-BE49-F238E27FC236}">
                  <a16:creationId xmlns:a16="http://schemas.microsoft.com/office/drawing/2014/main" id="{C2967126-346F-41EA-982D-63D8EBB60D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 y="-1"/>
              <a:ext cx="4572002" cy="6858002"/>
            </a:xfrm>
            <a:custGeom>
              <a:avLst/>
              <a:gdLst>
                <a:gd name="connsiteX0" fmla="*/ 4214994 w 4572002"/>
                <a:gd name="connsiteY0" fmla="*/ 6564620 h 6858002"/>
                <a:gd name="connsiteX1" fmla="*/ 4214994 w 4572002"/>
                <a:gd name="connsiteY1" fmla="*/ 6564621 h 6858002"/>
                <a:gd name="connsiteX2" fmla="*/ 4237474 w 4572002"/>
                <a:gd name="connsiteY2" fmla="*/ 6588626 h 6858002"/>
                <a:gd name="connsiteX3" fmla="*/ 4254096 w 4572002"/>
                <a:gd name="connsiteY3" fmla="*/ 6625225 h 6858002"/>
                <a:gd name="connsiteX4" fmla="*/ 4247001 w 4572002"/>
                <a:gd name="connsiteY4" fmla="*/ 6662540 h 6858002"/>
                <a:gd name="connsiteX5" fmla="*/ 4247000 w 4572002"/>
                <a:gd name="connsiteY5" fmla="*/ 6662541 h 6858002"/>
                <a:gd name="connsiteX6" fmla="*/ 4246999 w 4572002"/>
                <a:gd name="connsiteY6" fmla="*/ 6662544 h 6858002"/>
                <a:gd name="connsiteX7" fmla="*/ 4235550 w 4572002"/>
                <a:gd name="connsiteY7" fmla="*/ 6683027 h 6858002"/>
                <a:gd name="connsiteX8" fmla="*/ 4232403 w 4572002"/>
                <a:gd name="connsiteY8" fmla="*/ 6702976 h 6858002"/>
                <a:gd name="connsiteX9" fmla="*/ 4232403 w 4572002"/>
                <a:gd name="connsiteY9" fmla="*/ 6702977 h 6858002"/>
                <a:gd name="connsiteX10" fmla="*/ 4246238 w 4572002"/>
                <a:gd name="connsiteY10" fmla="*/ 6742553 h 6858002"/>
                <a:gd name="connsiteX11" fmla="*/ 4246239 w 4572002"/>
                <a:gd name="connsiteY11" fmla="*/ 6742555 h 6858002"/>
                <a:gd name="connsiteX12" fmla="*/ 4265716 w 4572002"/>
                <a:gd name="connsiteY12" fmla="*/ 6812062 h 6858002"/>
                <a:gd name="connsiteX13" fmla="*/ 4265717 w 4572002"/>
                <a:gd name="connsiteY13" fmla="*/ 6812064 h 6858002"/>
                <a:gd name="connsiteX14" fmla="*/ 4265717 w 4572002"/>
                <a:gd name="connsiteY14" fmla="*/ 6812063 h 6858002"/>
                <a:gd name="connsiteX15" fmla="*/ 4265716 w 4572002"/>
                <a:gd name="connsiteY15" fmla="*/ 6812062 h 6858002"/>
                <a:gd name="connsiteX16" fmla="*/ 4260942 w 4572002"/>
                <a:gd name="connsiteY16" fmla="*/ 6776800 h 6858002"/>
                <a:gd name="connsiteX17" fmla="*/ 4246239 w 4572002"/>
                <a:gd name="connsiteY17" fmla="*/ 6742555 h 6858002"/>
                <a:gd name="connsiteX18" fmla="*/ 4246238 w 4572002"/>
                <a:gd name="connsiteY18" fmla="*/ 6742552 h 6858002"/>
                <a:gd name="connsiteX19" fmla="*/ 4232403 w 4572002"/>
                <a:gd name="connsiteY19" fmla="*/ 6702976 h 6858002"/>
                <a:gd name="connsiteX20" fmla="*/ 4246999 w 4572002"/>
                <a:gd name="connsiteY20" fmla="*/ 6662544 h 6858002"/>
                <a:gd name="connsiteX21" fmla="*/ 4247000 w 4572002"/>
                <a:gd name="connsiteY21" fmla="*/ 6662542 h 6858002"/>
                <a:gd name="connsiteX22" fmla="*/ 4247001 w 4572002"/>
                <a:gd name="connsiteY22" fmla="*/ 6662540 h 6858002"/>
                <a:gd name="connsiteX23" fmla="*/ 4254084 w 4572002"/>
                <a:gd name="connsiteY23" fmla="*/ 6645552 h 6858002"/>
                <a:gd name="connsiteX24" fmla="*/ 4254096 w 4572002"/>
                <a:gd name="connsiteY24" fmla="*/ 6625225 h 6858002"/>
                <a:gd name="connsiteX25" fmla="*/ 4254096 w 4572002"/>
                <a:gd name="connsiteY25" fmla="*/ 6625224 h 6858002"/>
                <a:gd name="connsiteX26" fmla="*/ 4237474 w 4572002"/>
                <a:gd name="connsiteY26" fmla="*/ 6588625 h 6858002"/>
                <a:gd name="connsiteX27" fmla="*/ 4295315 w 4572002"/>
                <a:gd name="connsiteY27" fmla="*/ 6438981 h 6858002"/>
                <a:gd name="connsiteX28" fmla="*/ 4275385 w 4572002"/>
                <a:gd name="connsiteY28" fmla="*/ 6463840 h 6858002"/>
                <a:gd name="connsiteX29" fmla="*/ 4275382 w 4572002"/>
                <a:gd name="connsiteY29" fmla="*/ 6463849 h 6858002"/>
                <a:gd name="connsiteX30" fmla="*/ 4261587 w 4572002"/>
                <a:gd name="connsiteY30" fmla="*/ 6513012 h 6858002"/>
                <a:gd name="connsiteX31" fmla="*/ 4242781 w 4572002"/>
                <a:gd name="connsiteY31" fmla="*/ 6546194 h 6858002"/>
                <a:gd name="connsiteX32" fmla="*/ 4242781 w 4572002"/>
                <a:gd name="connsiteY32" fmla="*/ 6546195 h 6858002"/>
                <a:gd name="connsiteX33" fmla="*/ 4259120 w 4572002"/>
                <a:gd name="connsiteY33" fmla="*/ 6521804 h 6858002"/>
                <a:gd name="connsiteX34" fmla="*/ 4261587 w 4572002"/>
                <a:gd name="connsiteY34" fmla="*/ 6513012 h 6858002"/>
                <a:gd name="connsiteX35" fmla="*/ 4264398 w 4572002"/>
                <a:gd name="connsiteY35" fmla="*/ 6508052 h 6858002"/>
                <a:gd name="connsiteX36" fmla="*/ 4275382 w 4572002"/>
                <a:gd name="connsiteY36" fmla="*/ 6463849 h 6858002"/>
                <a:gd name="connsiteX37" fmla="*/ 4275385 w 4572002"/>
                <a:gd name="connsiteY37" fmla="*/ 6463841 h 6858002"/>
                <a:gd name="connsiteX38" fmla="*/ 4295315 w 4572002"/>
                <a:gd name="connsiteY38" fmla="*/ 6438981 h 6858002"/>
                <a:gd name="connsiteX39" fmla="*/ 4381289 w 4572002"/>
                <a:gd name="connsiteY39" fmla="*/ 6365204 h 6858002"/>
                <a:gd name="connsiteX40" fmla="*/ 4380008 w 4572002"/>
                <a:gd name="connsiteY40" fmla="*/ 6387910 h 6858002"/>
                <a:gd name="connsiteX41" fmla="*/ 4378243 w 4572002"/>
                <a:gd name="connsiteY41" fmla="*/ 6391549 h 6858002"/>
                <a:gd name="connsiteX42" fmla="*/ 4370589 w 4572002"/>
                <a:gd name="connsiteY42" fmla="*/ 6407332 h 6858002"/>
                <a:gd name="connsiteX43" fmla="*/ 4370589 w 4572002"/>
                <a:gd name="connsiteY43" fmla="*/ 6407333 h 6858002"/>
                <a:gd name="connsiteX44" fmla="*/ 4378243 w 4572002"/>
                <a:gd name="connsiteY44" fmla="*/ 6391549 h 6858002"/>
                <a:gd name="connsiteX45" fmla="*/ 4380008 w 4572002"/>
                <a:gd name="connsiteY45" fmla="*/ 6387910 h 6858002"/>
                <a:gd name="connsiteX46" fmla="*/ 4142220 w 4572002"/>
                <a:gd name="connsiteY46" fmla="*/ 4221391 h 6858002"/>
                <a:gd name="connsiteX47" fmla="*/ 4142220 w 4572002"/>
                <a:gd name="connsiteY47" fmla="*/ 4221392 h 6858002"/>
                <a:gd name="connsiteX48" fmla="*/ 4147936 w 4572002"/>
                <a:gd name="connsiteY48" fmla="*/ 4253015 h 6858002"/>
                <a:gd name="connsiteX49" fmla="*/ 4187752 w 4572002"/>
                <a:gd name="connsiteY49" fmla="*/ 4324646 h 6858002"/>
                <a:gd name="connsiteX50" fmla="*/ 4196706 w 4572002"/>
                <a:gd name="connsiteY50" fmla="*/ 4363891 h 6858002"/>
                <a:gd name="connsiteX51" fmla="*/ 4195944 w 4572002"/>
                <a:gd name="connsiteY51" fmla="*/ 4482004 h 6858002"/>
                <a:gd name="connsiteX52" fmla="*/ 4135934 w 4572002"/>
                <a:gd name="connsiteY52" fmla="*/ 4659174 h 6858002"/>
                <a:gd name="connsiteX53" fmla="*/ 4127932 w 4572002"/>
                <a:gd name="connsiteY53" fmla="*/ 4677655 h 6858002"/>
                <a:gd name="connsiteX54" fmla="*/ 4118025 w 4572002"/>
                <a:gd name="connsiteY54" fmla="*/ 4767764 h 6858002"/>
                <a:gd name="connsiteX55" fmla="*/ 4116716 w 4572002"/>
                <a:gd name="connsiteY55" fmla="*/ 4800483 h 6858002"/>
                <a:gd name="connsiteX56" fmla="*/ 4116716 w 4572002"/>
                <a:gd name="connsiteY56" fmla="*/ 4800484 h 6858002"/>
                <a:gd name="connsiteX57" fmla="*/ 4131552 w 4572002"/>
                <a:gd name="connsiteY57" fmla="*/ 4828917 h 6858002"/>
                <a:gd name="connsiteX58" fmla="*/ 4153733 w 4572002"/>
                <a:gd name="connsiteY58" fmla="*/ 4863343 h 6858002"/>
                <a:gd name="connsiteX59" fmla="*/ 4161262 w 4572002"/>
                <a:gd name="connsiteY59" fmla="*/ 4889275 h 6858002"/>
                <a:gd name="connsiteX60" fmla="*/ 4159557 w 4572002"/>
                <a:gd name="connsiteY60" fmla="*/ 4912168 h 6858002"/>
                <a:gd name="connsiteX61" fmla="*/ 4158155 w 4572002"/>
                <a:gd name="connsiteY61" fmla="*/ 4933804 h 6858002"/>
                <a:gd name="connsiteX62" fmla="*/ 4158155 w 4572002"/>
                <a:gd name="connsiteY62" fmla="*/ 4933805 h 6858002"/>
                <a:gd name="connsiteX63" fmla="*/ 4162914 w 4572002"/>
                <a:gd name="connsiteY63" fmla="*/ 4952673 h 6858002"/>
                <a:gd name="connsiteX64" fmla="*/ 4165707 w 4572002"/>
                <a:gd name="connsiteY64" fmla="*/ 4957454 h 6858002"/>
                <a:gd name="connsiteX65" fmla="*/ 4166985 w 4572002"/>
                <a:gd name="connsiteY65" fmla="*/ 4961456 h 6858002"/>
                <a:gd name="connsiteX66" fmla="*/ 4182989 w 4572002"/>
                <a:gd name="connsiteY66" fmla="*/ 4987038 h 6858002"/>
                <a:gd name="connsiteX67" fmla="*/ 4209468 w 4572002"/>
                <a:gd name="connsiteY67" fmla="*/ 5041522 h 6858002"/>
                <a:gd name="connsiteX68" fmla="*/ 4216684 w 4572002"/>
                <a:gd name="connsiteY68" fmla="*/ 5072376 h 6858002"/>
                <a:gd name="connsiteX69" fmla="*/ 4222587 w 4572002"/>
                <a:gd name="connsiteY69" fmla="*/ 5087441 h 6858002"/>
                <a:gd name="connsiteX70" fmla="*/ 4235615 w 4572002"/>
                <a:gd name="connsiteY70" fmla="*/ 5133220 h 6858002"/>
                <a:gd name="connsiteX71" fmla="*/ 4235616 w 4572002"/>
                <a:gd name="connsiteY71" fmla="*/ 5133225 h 6858002"/>
                <a:gd name="connsiteX72" fmla="*/ 4228901 w 4572002"/>
                <a:gd name="connsiteY72" fmla="*/ 5166113 h 6858002"/>
                <a:gd name="connsiteX73" fmla="*/ 4228901 w 4572002"/>
                <a:gd name="connsiteY73" fmla="*/ 5166114 h 6858002"/>
                <a:gd name="connsiteX74" fmla="*/ 4229593 w 4572002"/>
                <a:gd name="connsiteY74" fmla="*/ 5172091 h 6858002"/>
                <a:gd name="connsiteX75" fmla="*/ 4232139 w 4572002"/>
                <a:gd name="connsiteY75" fmla="*/ 5179068 h 6858002"/>
                <a:gd name="connsiteX76" fmla="*/ 4231973 w 4572002"/>
                <a:gd name="connsiteY76" fmla="*/ 5229434 h 6858002"/>
                <a:gd name="connsiteX77" fmla="*/ 4225669 w 4572002"/>
                <a:gd name="connsiteY77" fmla="*/ 5241089 h 6858002"/>
                <a:gd name="connsiteX78" fmla="*/ 4208517 w 4572002"/>
                <a:gd name="connsiteY78" fmla="*/ 5272796 h 6858002"/>
                <a:gd name="connsiteX79" fmla="*/ 4184613 w 4572002"/>
                <a:gd name="connsiteY79" fmla="*/ 5312288 h 6858002"/>
                <a:gd name="connsiteX80" fmla="*/ 4183557 w 4572002"/>
                <a:gd name="connsiteY80" fmla="*/ 5321350 h 6858002"/>
                <a:gd name="connsiteX81" fmla="*/ 4181083 w 4572002"/>
                <a:gd name="connsiteY81" fmla="*/ 5326163 h 6858002"/>
                <a:gd name="connsiteX82" fmla="*/ 4179637 w 4572002"/>
                <a:gd name="connsiteY82" fmla="*/ 5355014 h 6858002"/>
                <a:gd name="connsiteX83" fmla="*/ 4179637 w 4572002"/>
                <a:gd name="connsiteY83" fmla="*/ 5355015 h 6858002"/>
                <a:gd name="connsiteX84" fmla="*/ 4184513 w 4572002"/>
                <a:gd name="connsiteY84" fmla="*/ 5385385 h 6858002"/>
                <a:gd name="connsiteX85" fmla="*/ 4192704 w 4572002"/>
                <a:gd name="connsiteY85" fmla="*/ 5425583 h 6858002"/>
                <a:gd name="connsiteX86" fmla="*/ 4204327 w 4572002"/>
                <a:gd name="connsiteY86" fmla="*/ 5480638 h 6858002"/>
                <a:gd name="connsiteX87" fmla="*/ 4208850 w 4572002"/>
                <a:gd name="connsiteY87" fmla="*/ 5507668 h 6858002"/>
                <a:gd name="connsiteX88" fmla="*/ 4198232 w 4572002"/>
                <a:gd name="connsiteY88" fmla="*/ 5531692 h 6858002"/>
                <a:gd name="connsiteX89" fmla="*/ 4198231 w 4572002"/>
                <a:gd name="connsiteY89" fmla="*/ 5531693 h 6858002"/>
                <a:gd name="connsiteX90" fmla="*/ 4188085 w 4572002"/>
                <a:gd name="connsiteY90" fmla="*/ 5547578 h 6858002"/>
                <a:gd name="connsiteX91" fmla="*/ 4188085 w 4572002"/>
                <a:gd name="connsiteY91" fmla="*/ 5547579 h 6858002"/>
                <a:gd name="connsiteX92" fmla="*/ 4197659 w 4572002"/>
                <a:gd name="connsiteY92" fmla="*/ 5562747 h 6858002"/>
                <a:gd name="connsiteX93" fmla="*/ 4268907 w 4572002"/>
                <a:gd name="connsiteY93" fmla="*/ 5704484 h 6858002"/>
                <a:gd name="connsiteX94" fmla="*/ 4274812 w 4572002"/>
                <a:gd name="connsiteY94" fmla="*/ 5740489 h 6858002"/>
                <a:gd name="connsiteX95" fmla="*/ 4283578 w 4572002"/>
                <a:gd name="connsiteY95" fmla="*/ 5760874 h 6858002"/>
                <a:gd name="connsiteX96" fmla="*/ 4371973 w 4572002"/>
                <a:gd name="connsiteY96" fmla="*/ 5883752 h 6858002"/>
                <a:gd name="connsiteX97" fmla="*/ 4371974 w 4572002"/>
                <a:gd name="connsiteY97" fmla="*/ 5883757 h 6858002"/>
                <a:gd name="connsiteX98" fmla="*/ 4389877 w 4572002"/>
                <a:gd name="connsiteY98" fmla="*/ 5935946 h 6858002"/>
                <a:gd name="connsiteX99" fmla="*/ 4389878 w 4572002"/>
                <a:gd name="connsiteY99" fmla="*/ 5935950 h 6858002"/>
                <a:gd name="connsiteX100" fmla="*/ 4386259 w 4572002"/>
                <a:gd name="connsiteY100" fmla="*/ 5993290 h 6858002"/>
                <a:gd name="connsiteX101" fmla="*/ 4386259 w 4572002"/>
                <a:gd name="connsiteY101" fmla="*/ 5993291 h 6858002"/>
                <a:gd name="connsiteX102" fmla="*/ 4379782 w 4572002"/>
                <a:gd name="connsiteY102" fmla="*/ 6026440 h 6858002"/>
                <a:gd name="connsiteX103" fmla="*/ 4323583 w 4572002"/>
                <a:gd name="connsiteY103" fmla="*/ 6108738 h 6858002"/>
                <a:gd name="connsiteX104" fmla="*/ 4309890 w 4572002"/>
                <a:gd name="connsiteY104" fmla="*/ 6133314 h 6858002"/>
                <a:gd name="connsiteX105" fmla="*/ 4309890 w 4572002"/>
                <a:gd name="connsiteY105" fmla="*/ 6133315 h 6858002"/>
                <a:gd name="connsiteX106" fmla="*/ 4313591 w 4572002"/>
                <a:gd name="connsiteY106" fmla="*/ 6143190 h 6858002"/>
                <a:gd name="connsiteX107" fmla="*/ 4325486 w 4572002"/>
                <a:gd name="connsiteY107" fmla="*/ 6155600 h 6858002"/>
                <a:gd name="connsiteX108" fmla="*/ 4325488 w 4572002"/>
                <a:gd name="connsiteY108" fmla="*/ 6155603 h 6858002"/>
                <a:gd name="connsiteX109" fmla="*/ 4364160 w 4572002"/>
                <a:gd name="connsiteY109" fmla="*/ 6228757 h 6858002"/>
                <a:gd name="connsiteX110" fmla="*/ 4381497 w 4572002"/>
                <a:gd name="connsiteY110" fmla="*/ 6361540 h 6858002"/>
                <a:gd name="connsiteX111" fmla="*/ 4381497 w 4572002"/>
                <a:gd name="connsiteY111" fmla="*/ 6361539 h 6858002"/>
                <a:gd name="connsiteX112" fmla="*/ 4364160 w 4572002"/>
                <a:gd name="connsiteY112" fmla="*/ 6228756 h 6858002"/>
                <a:gd name="connsiteX113" fmla="*/ 4325488 w 4572002"/>
                <a:gd name="connsiteY113" fmla="*/ 6155602 h 6858002"/>
                <a:gd name="connsiteX114" fmla="*/ 4325486 w 4572002"/>
                <a:gd name="connsiteY114" fmla="*/ 6155600 h 6858002"/>
                <a:gd name="connsiteX115" fmla="*/ 4309890 w 4572002"/>
                <a:gd name="connsiteY115" fmla="*/ 6133315 h 6858002"/>
                <a:gd name="connsiteX116" fmla="*/ 4323583 w 4572002"/>
                <a:gd name="connsiteY116" fmla="*/ 6108739 h 6858002"/>
                <a:gd name="connsiteX117" fmla="*/ 4379782 w 4572002"/>
                <a:gd name="connsiteY117" fmla="*/ 6026441 h 6858002"/>
                <a:gd name="connsiteX118" fmla="*/ 4386259 w 4572002"/>
                <a:gd name="connsiteY118" fmla="*/ 5993292 h 6858002"/>
                <a:gd name="connsiteX119" fmla="*/ 4386259 w 4572002"/>
                <a:gd name="connsiteY119" fmla="*/ 5993290 h 6858002"/>
                <a:gd name="connsiteX120" fmla="*/ 4389712 w 4572002"/>
                <a:gd name="connsiteY120" fmla="*/ 5964477 h 6858002"/>
                <a:gd name="connsiteX121" fmla="*/ 4389878 w 4572002"/>
                <a:gd name="connsiteY121" fmla="*/ 5935950 h 6858002"/>
                <a:gd name="connsiteX122" fmla="*/ 4389878 w 4572002"/>
                <a:gd name="connsiteY122" fmla="*/ 5935949 h 6858002"/>
                <a:gd name="connsiteX123" fmla="*/ 4389877 w 4572002"/>
                <a:gd name="connsiteY123" fmla="*/ 5935946 h 6858002"/>
                <a:gd name="connsiteX124" fmla="*/ 4382997 w 4572002"/>
                <a:gd name="connsiteY124" fmla="*/ 5909351 h 6858002"/>
                <a:gd name="connsiteX125" fmla="*/ 4371974 w 4572002"/>
                <a:gd name="connsiteY125" fmla="*/ 5883757 h 6858002"/>
                <a:gd name="connsiteX126" fmla="*/ 4371973 w 4572002"/>
                <a:gd name="connsiteY126" fmla="*/ 5883751 h 6858002"/>
                <a:gd name="connsiteX127" fmla="*/ 4283578 w 4572002"/>
                <a:gd name="connsiteY127" fmla="*/ 5760873 h 6858002"/>
                <a:gd name="connsiteX128" fmla="*/ 4274812 w 4572002"/>
                <a:gd name="connsiteY128" fmla="*/ 5740488 h 6858002"/>
                <a:gd name="connsiteX129" fmla="*/ 4268907 w 4572002"/>
                <a:gd name="connsiteY129" fmla="*/ 5704483 h 6858002"/>
                <a:gd name="connsiteX130" fmla="*/ 4197659 w 4572002"/>
                <a:gd name="connsiteY130" fmla="*/ 5562746 h 6858002"/>
                <a:gd name="connsiteX131" fmla="*/ 4188085 w 4572002"/>
                <a:gd name="connsiteY131" fmla="*/ 5547578 h 6858002"/>
                <a:gd name="connsiteX132" fmla="*/ 4198231 w 4572002"/>
                <a:gd name="connsiteY132" fmla="*/ 5531694 h 6858002"/>
                <a:gd name="connsiteX133" fmla="*/ 4198232 w 4572002"/>
                <a:gd name="connsiteY133" fmla="*/ 5531692 h 6858002"/>
                <a:gd name="connsiteX134" fmla="*/ 4206630 w 4572002"/>
                <a:gd name="connsiteY134" fmla="*/ 5520422 h 6858002"/>
                <a:gd name="connsiteX135" fmla="*/ 4208850 w 4572002"/>
                <a:gd name="connsiteY135" fmla="*/ 5507668 h 6858002"/>
                <a:gd name="connsiteX136" fmla="*/ 4208850 w 4572002"/>
                <a:gd name="connsiteY136" fmla="*/ 5507667 h 6858002"/>
                <a:gd name="connsiteX137" fmla="*/ 4204327 w 4572002"/>
                <a:gd name="connsiteY137" fmla="*/ 5480637 h 6858002"/>
                <a:gd name="connsiteX138" fmla="*/ 4192704 w 4572002"/>
                <a:gd name="connsiteY138" fmla="*/ 5425582 h 6858002"/>
                <a:gd name="connsiteX139" fmla="*/ 4184513 w 4572002"/>
                <a:gd name="connsiteY139" fmla="*/ 5385384 h 6858002"/>
                <a:gd name="connsiteX140" fmla="*/ 4179637 w 4572002"/>
                <a:gd name="connsiteY140" fmla="*/ 5355014 h 6858002"/>
                <a:gd name="connsiteX141" fmla="*/ 4183557 w 4572002"/>
                <a:gd name="connsiteY141" fmla="*/ 5321350 h 6858002"/>
                <a:gd name="connsiteX142" fmla="*/ 4208517 w 4572002"/>
                <a:gd name="connsiteY142" fmla="*/ 5272797 h 6858002"/>
                <a:gd name="connsiteX143" fmla="*/ 4225669 w 4572002"/>
                <a:gd name="connsiteY143" fmla="*/ 5241089 h 6858002"/>
                <a:gd name="connsiteX144" fmla="*/ 4231973 w 4572002"/>
                <a:gd name="connsiteY144" fmla="*/ 5229433 h 6858002"/>
                <a:gd name="connsiteX145" fmla="*/ 4232139 w 4572002"/>
                <a:gd name="connsiteY145" fmla="*/ 5179068 h 6858002"/>
                <a:gd name="connsiteX146" fmla="*/ 4232139 w 4572002"/>
                <a:gd name="connsiteY146" fmla="*/ 5179067 h 6858002"/>
                <a:gd name="connsiteX147" fmla="*/ 4229593 w 4572002"/>
                <a:gd name="connsiteY147" fmla="*/ 5172090 h 6858002"/>
                <a:gd name="connsiteX148" fmla="*/ 4228901 w 4572002"/>
                <a:gd name="connsiteY148" fmla="*/ 5166114 h 6858002"/>
                <a:gd name="connsiteX149" fmla="*/ 4235616 w 4572002"/>
                <a:gd name="connsiteY149" fmla="*/ 5133225 h 6858002"/>
                <a:gd name="connsiteX150" fmla="*/ 4235616 w 4572002"/>
                <a:gd name="connsiteY150" fmla="*/ 5133224 h 6858002"/>
                <a:gd name="connsiteX151" fmla="*/ 4235615 w 4572002"/>
                <a:gd name="connsiteY151" fmla="*/ 5133220 h 6858002"/>
                <a:gd name="connsiteX152" fmla="*/ 4228473 w 4572002"/>
                <a:gd name="connsiteY152" fmla="*/ 5102461 h 6858002"/>
                <a:gd name="connsiteX153" fmla="*/ 4222587 w 4572002"/>
                <a:gd name="connsiteY153" fmla="*/ 5087441 h 6858002"/>
                <a:gd name="connsiteX154" fmla="*/ 4222582 w 4572002"/>
                <a:gd name="connsiteY154" fmla="*/ 5087423 h 6858002"/>
                <a:gd name="connsiteX155" fmla="*/ 4209468 w 4572002"/>
                <a:gd name="connsiteY155" fmla="*/ 5041521 h 6858002"/>
                <a:gd name="connsiteX156" fmla="*/ 4182989 w 4572002"/>
                <a:gd name="connsiteY156" fmla="*/ 4987037 h 6858002"/>
                <a:gd name="connsiteX157" fmla="*/ 4165707 w 4572002"/>
                <a:gd name="connsiteY157" fmla="*/ 4957454 h 6858002"/>
                <a:gd name="connsiteX158" fmla="*/ 4158155 w 4572002"/>
                <a:gd name="connsiteY158" fmla="*/ 4933805 h 6858002"/>
                <a:gd name="connsiteX159" fmla="*/ 4159557 w 4572002"/>
                <a:gd name="connsiteY159" fmla="*/ 4912169 h 6858002"/>
                <a:gd name="connsiteX160" fmla="*/ 4161262 w 4572002"/>
                <a:gd name="connsiteY160" fmla="*/ 4889276 h 6858002"/>
                <a:gd name="connsiteX161" fmla="*/ 4161262 w 4572002"/>
                <a:gd name="connsiteY161" fmla="*/ 4889275 h 6858002"/>
                <a:gd name="connsiteX162" fmla="*/ 4156484 w 4572002"/>
                <a:gd name="connsiteY162" fmla="*/ 4867614 h 6858002"/>
                <a:gd name="connsiteX163" fmla="*/ 4153733 w 4572002"/>
                <a:gd name="connsiteY163" fmla="*/ 4863343 h 6858002"/>
                <a:gd name="connsiteX164" fmla="*/ 4151983 w 4572002"/>
                <a:gd name="connsiteY164" fmla="*/ 4857317 h 6858002"/>
                <a:gd name="connsiteX165" fmla="*/ 4131552 w 4572002"/>
                <a:gd name="connsiteY165" fmla="*/ 4828916 h 6858002"/>
                <a:gd name="connsiteX166" fmla="*/ 4116716 w 4572002"/>
                <a:gd name="connsiteY166" fmla="*/ 4800483 h 6858002"/>
                <a:gd name="connsiteX167" fmla="*/ 4118025 w 4572002"/>
                <a:gd name="connsiteY167" fmla="*/ 4767765 h 6858002"/>
                <a:gd name="connsiteX168" fmla="*/ 4127932 w 4572002"/>
                <a:gd name="connsiteY168" fmla="*/ 4677656 h 6858002"/>
                <a:gd name="connsiteX169" fmla="*/ 4135934 w 4572002"/>
                <a:gd name="connsiteY169" fmla="*/ 4659175 h 6858002"/>
                <a:gd name="connsiteX170" fmla="*/ 4195944 w 4572002"/>
                <a:gd name="connsiteY170" fmla="*/ 4482005 h 6858002"/>
                <a:gd name="connsiteX171" fmla="*/ 4196706 w 4572002"/>
                <a:gd name="connsiteY171" fmla="*/ 4363891 h 6858002"/>
                <a:gd name="connsiteX172" fmla="*/ 4196706 w 4572002"/>
                <a:gd name="connsiteY172" fmla="*/ 4363890 h 6858002"/>
                <a:gd name="connsiteX173" fmla="*/ 4187752 w 4572002"/>
                <a:gd name="connsiteY173" fmla="*/ 4324645 h 6858002"/>
                <a:gd name="connsiteX174" fmla="*/ 4147936 w 4572002"/>
                <a:gd name="connsiteY174" fmla="*/ 4253014 h 6858002"/>
                <a:gd name="connsiteX175" fmla="*/ 4211111 w 4572002"/>
                <a:gd name="connsiteY175" fmla="*/ 2836172 h 6858002"/>
                <a:gd name="connsiteX176" fmla="*/ 4202421 w 4572002"/>
                <a:gd name="connsiteY176" fmla="*/ 2848793 h 6858002"/>
                <a:gd name="connsiteX177" fmla="*/ 4186816 w 4572002"/>
                <a:gd name="connsiteY177" fmla="*/ 2897785 h 6858002"/>
                <a:gd name="connsiteX178" fmla="*/ 4185787 w 4572002"/>
                <a:gd name="connsiteY178" fmla="*/ 2903551 h 6858002"/>
                <a:gd name="connsiteX179" fmla="*/ 4182513 w 4572002"/>
                <a:gd name="connsiteY179" fmla="*/ 2914328 h 6858002"/>
                <a:gd name="connsiteX180" fmla="*/ 4177882 w 4572002"/>
                <a:gd name="connsiteY180" fmla="*/ 2947858 h 6858002"/>
                <a:gd name="connsiteX181" fmla="*/ 4177881 w 4572002"/>
                <a:gd name="connsiteY181" fmla="*/ 2947862 h 6858002"/>
                <a:gd name="connsiteX182" fmla="*/ 4177881 w 4572002"/>
                <a:gd name="connsiteY182" fmla="*/ 2947863 h 6858002"/>
                <a:gd name="connsiteX183" fmla="*/ 4181465 w 4572002"/>
                <a:gd name="connsiteY183" fmla="*/ 2982149 h 6858002"/>
                <a:gd name="connsiteX184" fmla="*/ 4193158 w 4572002"/>
                <a:gd name="connsiteY184" fmla="*/ 3077402 h 6858002"/>
                <a:gd name="connsiteX185" fmla="*/ 4180703 w 4572002"/>
                <a:gd name="connsiteY185" fmla="*/ 3172654 h 6858002"/>
                <a:gd name="connsiteX186" fmla="*/ 4133076 w 4572002"/>
                <a:gd name="connsiteY186" fmla="*/ 3489467 h 6858002"/>
                <a:gd name="connsiteX187" fmla="*/ 4110977 w 4572002"/>
                <a:gd name="connsiteY187" fmla="*/ 3544713 h 6858002"/>
                <a:gd name="connsiteX188" fmla="*/ 4093355 w 4572002"/>
                <a:gd name="connsiteY188" fmla="*/ 3574408 h 6858002"/>
                <a:gd name="connsiteX189" fmla="*/ 4093355 w 4572002"/>
                <a:gd name="connsiteY189" fmla="*/ 3574409 h 6858002"/>
                <a:gd name="connsiteX190" fmla="*/ 4105453 w 4572002"/>
                <a:gd name="connsiteY190" fmla="*/ 3606818 h 6858002"/>
                <a:gd name="connsiteX191" fmla="*/ 4118979 w 4572002"/>
                <a:gd name="connsiteY191" fmla="*/ 3630633 h 6858002"/>
                <a:gd name="connsiteX192" fmla="*/ 4136708 w 4572002"/>
                <a:gd name="connsiteY192" fmla="*/ 3654416 h 6858002"/>
                <a:gd name="connsiteX193" fmla="*/ 4140382 w 4572002"/>
                <a:gd name="connsiteY193" fmla="*/ 3668940 h 6858002"/>
                <a:gd name="connsiteX194" fmla="*/ 4143220 w 4572002"/>
                <a:gd name="connsiteY194" fmla="*/ 3680164 h 6858002"/>
                <a:gd name="connsiteX195" fmla="*/ 4139172 w 4572002"/>
                <a:gd name="connsiteY195" fmla="*/ 3734837 h 6858002"/>
                <a:gd name="connsiteX196" fmla="*/ 4139172 w 4572002"/>
                <a:gd name="connsiteY196" fmla="*/ 3734838 h 6858002"/>
                <a:gd name="connsiteX197" fmla="*/ 4139554 w 4572002"/>
                <a:gd name="connsiteY197" fmla="*/ 3754653 h 6858002"/>
                <a:gd name="connsiteX198" fmla="*/ 4145911 w 4572002"/>
                <a:gd name="connsiteY198" fmla="*/ 3789776 h 6858002"/>
                <a:gd name="connsiteX199" fmla="*/ 4130980 w 4572002"/>
                <a:gd name="connsiteY199" fmla="*/ 3822472 h 6858002"/>
                <a:gd name="connsiteX200" fmla="*/ 4116645 w 4572002"/>
                <a:gd name="connsiteY200" fmla="*/ 3852619 h 6858002"/>
                <a:gd name="connsiteX201" fmla="*/ 4116645 w 4572002"/>
                <a:gd name="connsiteY201" fmla="*/ 3852620 h 6858002"/>
                <a:gd name="connsiteX202" fmla="*/ 4117425 w 4572002"/>
                <a:gd name="connsiteY202" fmla="*/ 3868764 h 6858002"/>
                <a:gd name="connsiteX203" fmla="*/ 4126028 w 4572002"/>
                <a:gd name="connsiteY203" fmla="*/ 3885337 h 6858002"/>
                <a:gd name="connsiteX204" fmla="*/ 4126028 w 4572002"/>
                <a:gd name="connsiteY204" fmla="*/ 3885339 h 6858002"/>
                <a:gd name="connsiteX205" fmla="*/ 4148409 w 4572002"/>
                <a:gd name="connsiteY205" fmla="*/ 3923125 h 6858002"/>
                <a:gd name="connsiteX206" fmla="*/ 4157913 w 4572002"/>
                <a:gd name="connsiteY206" fmla="*/ 3962160 h 6858002"/>
                <a:gd name="connsiteX207" fmla="*/ 4142221 w 4572002"/>
                <a:gd name="connsiteY207" fmla="*/ 4043838 h 6858002"/>
                <a:gd name="connsiteX208" fmla="*/ 4142220 w 4572002"/>
                <a:gd name="connsiteY208" fmla="*/ 4043839 h 6858002"/>
                <a:gd name="connsiteX209" fmla="*/ 4127099 w 4572002"/>
                <a:gd name="connsiteY209" fmla="*/ 4103825 h 6858002"/>
                <a:gd name="connsiteX210" fmla="*/ 4127099 w 4572002"/>
                <a:gd name="connsiteY210" fmla="*/ 4103826 h 6858002"/>
                <a:gd name="connsiteX211" fmla="*/ 4129066 w 4572002"/>
                <a:gd name="connsiteY211" fmla="*/ 4134256 h 6858002"/>
                <a:gd name="connsiteX212" fmla="*/ 4138410 w 4572002"/>
                <a:gd name="connsiteY212" fmla="*/ 4165382 h 6858002"/>
                <a:gd name="connsiteX213" fmla="*/ 4138410 w 4572002"/>
                <a:gd name="connsiteY213" fmla="*/ 4165384 h 6858002"/>
                <a:gd name="connsiteX214" fmla="*/ 4142315 w 4572002"/>
                <a:gd name="connsiteY214" fmla="*/ 4192388 h 6858002"/>
                <a:gd name="connsiteX215" fmla="*/ 4142315 w 4572002"/>
                <a:gd name="connsiteY215" fmla="*/ 4192387 h 6858002"/>
                <a:gd name="connsiteX216" fmla="*/ 4138410 w 4572002"/>
                <a:gd name="connsiteY216" fmla="*/ 4165383 h 6858002"/>
                <a:gd name="connsiteX217" fmla="*/ 4138410 w 4572002"/>
                <a:gd name="connsiteY217" fmla="*/ 4165382 h 6858002"/>
                <a:gd name="connsiteX218" fmla="*/ 4127099 w 4572002"/>
                <a:gd name="connsiteY218" fmla="*/ 4103826 h 6858002"/>
                <a:gd name="connsiteX219" fmla="*/ 4142220 w 4572002"/>
                <a:gd name="connsiteY219" fmla="*/ 4043840 h 6858002"/>
                <a:gd name="connsiteX220" fmla="*/ 4142221 w 4572002"/>
                <a:gd name="connsiteY220" fmla="*/ 4043838 h 6858002"/>
                <a:gd name="connsiteX221" fmla="*/ 4155523 w 4572002"/>
                <a:gd name="connsiteY221" fmla="*/ 4002410 h 6858002"/>
                <a:gd name="connsiteX222" fmla="*/ 4157913 w 4572002"/>
                <a:gd name="connsiteY222" fmla="*/ 3962160 h 6858002"/>
                <a:gd name="connsiteX223" fmla="*/ 4157913 w 4572002"/>
                <a:gd name="connsiteY223" fmla="*/ 3962159 h 6858002"/>
                <a:gd name="connsiteX224" fmla="*/ 4126028 w 4572002"/>
                <a:gd name="connsiteY224" fmla="*/ 3885338 h 6858002"/>
                <a:gd name="connsiteX225" fmla="*/ 4126028 w 4572002"/>
                <a:gd name="connsiteY225" fmla="*/ 3885337 h 6858002"/>
                <a:gd name="connsiteX226" fmla="*/ 4116645 w 4572002"/>
                <a:gd name="connsiteY226" fmla="*/ 3852620 h 6858002"/>
                <a:gd name="connsiteX227" fmla="*/ 4130980 w 4572002"/>
                <a:gd name="connsiteY227" fmla="*/ 3822473 h 6858002"/>
                <a:gd name="connsiteX228" fmla="*/ 4145911 w 4572002"/>
                <a:gd name="connsiteY228" fmla="*/ 3789777 h 6858002"/>
                <a:gd name="connsiteX229" fmla="*/ 4145911 w 4572002"/>
                <a:gd name="connsiteY229" fmla="*/ 3789776 h 6858002"/>
                <a:gd name="connsiteX230" fmla="*/ 4139554 w 4572002"/>
                <a:gd name="connsiteY230" fmla="*/ 3754652 h 6858002"/>
                <a:gd name="connsiteX231" fmla="*/ 4139172 w 4572002"/>
                <a:gd name="connsiteY231" fmla="*/ 3734838 h 6858002"/>
                <a:gd name="connsiteX232" fmla="*/ 4143220 w 4572002"/>
                <a:gd name="connsiteY232" fmla="*/ 3680164 h 6858002"/>
                <a:gd name="connsiteX233" fmla="*/ 4143220 w 4572002"/>
                <a:gd name="connsiteY233" fmla="*/ 3680163 h 6858002"/>
                <a:gd name="connsiteX234" fmla="*/ 4140382 w 4572002"/>
                <a:gd name="connsiteY234" fmla="*/ 3668940 h 6858002"/>
                <a:gd name="connsiteX235" fmla="*/ 4136708 w 4572002"/>
                <a:gd name="connsiteY235" fmla="*/ 3654416 h 6858002"/>
                <a:gd name="connsiteX236" fmla="*/ 4136708 w 4572002"/>
                <a:gd name="connsiteY236" fmla="*/ 3654416 h 6858002"/>
                <a:gd name="connsiteX237" fmla="*/ 4136708 w 4572002"/>
                <a:gd name="connsiteY237" fmla="*/ 3654415 h 6858002"/>
                <a:gd name="connsiteX238" fmla="*/ 4118979 w 4572002"/>
                <a:gd name="connsiteY238" fmla="*/ 3630632 h 6858002"/>
                <a:gd name="connsiteX239" fmla="*/ 4105453 w 4572002"/>
                <a:gd name="connsiteY239" fmla="*/ 3606817 h 6858002"/>
                <a:gd name="connsiteX240" fmla="*/ 4095707 w 4572002"/>
                <a:gd name="connsiteY240" fmla="*/ 3587174 h 6858002"/>
                <a:gd name="connsiteX241" fmla="*/ 4093355 w 4572002"/>
                <a:gd name="connsiteY241" fmla="*/ 3574408 h 6858002"/>
                <a:gd name="connsiteX242" fmla="*/ 4098434 w 4572002"/>
                <a:gd name="connsiteY242" fmla="*/ 3562321 h 6858002"/>
                <a:gd name="connsiteX243" fmla="*/ 4110977 w 4572002"/>
                <a:gd name="connsiteY243" fmla="*/ 3544714 h 6858002"/>
                <a:gd name="connsiteX244" fmla="*/ 4133076 w 4572002"/>
                <a:gd name="connsiteY244" fmla="*/ 3489468 h 6858002"/>
                <a:gd name="connsiteX245" fmla="*/ 4180703 w 4572002"/>
                <a:gd name="connsiteY245" fmla="*/ 3172655 h 6858002"/>
                <a:gd name="connsiteX246" fmla="*/ 4193158 w 4572002"/>
                <a:gd name="connsiteY246" fmla="*/ 3077402 h 6858002"/>
                <a:gd name="connsiteX247" fmla="*/ 4193158 w 4572002"/>
                <a:gd name="connsiteY247" fmla="*/ 3077401 h 6858002"/>
                <a:gd name="connsiteX248" fmla="*/ 4181465 w 4572002"/>
                <a:gd name="connsiteY248" fmla="*/ 2982148 h 6858002"/>
                <a:gd name="connsiteX249" fmla="*/ 4177881 w 4572002"/>
                <a:gd name="connsiteY249" fmla="*/ 2947863 h 6858002"/>
                <a:gd name="connsiteX250" fmla="*/ 4177882 w 4572002"/>
                <a:gd name="connsiteY250" fmla="*/ 2947858 h 6858002"/>
                <a:gd name="connsiteX251" fmla="*/ 4185787 w 4572002"/>
                <a:gd name="connsiteY251" fmla="*/ 2903551 h 6858002"/>
                <a:gd name="connsiteX252" fmla="*/ 4202421 w 4572002"/>
                <a:gd name="connsiteY252" fmla="*/ 2848794 h 6858002"/>
                <a:gd name="connsiteX253" fmla="*/ 4211111 w 4572002"/>
                <a:gd name="connsiteY253" fmla="*/ 2836173 h 6858002"/>
                <a:gd name="connsiteX254" fmla="*/ 3726625 w 4572002"/>
                <a:gd name="connsiteY254" fmla="*/ 1508458 h 6858002"/>
                <a:gd name="connsiteX255" fmla="*/ 3698531 w 4572002"/>
                <a:gd name="connsiteY255" fmla="*/ 1596214 h 6858002"/>
                <a:gd name="connsiteX256" fmla="*/ 3700436 w 4572002"/>
                <a:gd name="connsiteY256" fmla="*/ 1624981 h 6858002"/>
                <a:gd name="connsiteX257" fmla="*/ 3757017 w 4572002"/>
                <a:gd name="connsiteY257" fmla="*/ 1697754 h 6858002"/>
                <a:gd name="connsiteX258" fmla="*/ 3779686 w 4572002"/>
                <a:gd name="connsiteY258" fmla="*/ 1733189 h 6858002"/>
                <a:gd name="connsiteX259" fmla="*/ 3821407 w 4572002"/>
                <a:gd name="connsiteY259" fmla="*/ 1833776 h 6858002"/>
                <a:gd name="connsiteX260" fmla="*/ 3829028 w 4572002"/>
                <a:gd name="connsiteY260" fmla="*/ 1842159 h 6858002"/>
                <a:gd name="connsiteX261" fmla="*/ 3919519 w 4572002"/>
                <a:gd name="connsiteY261" fmla="*/ 1916455 h 6858002"/>
                <a:gd name="connsiteX262" fmla="*/ 3934949 w 4572002"/>
                <a:gd name="connsiteY262" fmla="*/ 1933220 h 6858002"/>
                <a:gd name="connsiteX263" fmla="*/ 3958954 w 4572002"/>
                <a:gd name="connsiteY263" fmla="*/ 1953414 h 6858002"/>
                <a:gd name="connsiteX264" fmla="*/ 4005437 w 4572002"/>
                <a:gd name="connsiteY264" fmla="*/ 2016470 h 6858002"/>
                <a:gd name="connsiteX265" fmla="*/ 4020296 w 4572002"/>
                <a:gd name="connsiteY265" fmla="*/ 2094579 h 6858002"/>
                <a:gd name="connsiteX266" fmla="*/ 4042967 w 4572002"/>
                <a:gd name="connsiteY266" fmla="*/ 2188880 h 6858002"/>
                <a:gd name="connsiteX267" fmla="*/ 4058207 w 4572002"/>
                <a:gd name="connsiteY267" fmla="*/ 2228315 h 6858002"/>
                <a:gd name="connsiteX268" fmla="*/ 4087164 w 4572002"/>
                <a:gd name="connsiteY268" fmla="*/ 2334045 h 6858002"/>
                <a:gd name="connsiteX269" fmla="*/ 4111549 w 4572002"/>
                <a:gd name="connsiteY269" fmla="*/ 2409486 h 6858002"/>
                <a:gd name="connsiteX270" fmla="*/ 4128650 w 4572002"/>
                <a:gd name="connsiteY270" fmla="*/ 2435913 h 6858002"/>
                <a:gd name="connsiteX271" fmla="*/ 4134481 w 4572002"/>
                <a:gd name="connsiteY271" fmla="*/ 2463018 h 6858002"/>
                <a:gd name="connsiteX272" fmla="*/ 4125839 w 4572002"/>
                <a:gd name="connsiteY272" fmla="*/ 2518262 h 6858002"/>
                <a:gd name="connsiteX273" fmla="*/ 4125838 w 4572002"/>
                <a:gd name="connsiteY273" fmla="*/ 2518264 h 6858002"/>
                <a:gd name="connsiteX274" fmla="*/ 4122194 w 4572002"/>
                <a:gd name="connsiteY274" fmla="*/ 2545006 h 6858002"/>
                <a:gd name="connsiteX275" fmla="*/ 4122194 w 4572002"/>
                <a:gd name="connsiteY275" fmla="*/ 2545007 h 6858002"/>
                <a:gd name="connsiteX276" fmla="*/ 4126408 w 4572002"/>
                <a:gd name="connsiteY276" fmla="*/ 2571035 h 6858002"/>
                <a:gd name="connsiteX277" fmla="*/ 4199563 w 4572002"/>
                <a:gd name="connsiteY277" fmla="*/ 2668002 h 6858002"/>
                <a:gd name="connsiteX278" fmla="*/ 4247953 w 4572002"/>
                <a:gd name="connsiteY278" fmla="*/ 2745349 h 6858002"/>
                <a:gd name="connsiteX279" fmla="*/ 4247954 w 4572002"/>
                <a:gd name="connsiteY279" fmla="*/ 2745352 h 6858002"/>
                <a:gd name="connsiteX280" fmla="*/ 4253873 w 4572002"/>
                <a:gd name="connsiteY280" fmla="*/ 2778006 h 6858002"/>
                <a:gd name="connsiteX281" fmla="*/ 4253453 w 4572002"/>
                <a:gd name="connsiteY281" fmla="*/ 2785440 h 6858002"/>
                <a:gd name="connsiteX282" fmla="*/ 4243374 w 4572002"/>
                <a:gd name="connsiteY282" fmla="*/ 2811780 h 6858002"/>
                <a:gd name="connsiteX283" fmla="*/ 4243371 w 4572002"/>
                <a:gd name="connsiteY283" fmla="*/ 2811787 h 6858002"/>
                <a:gd name="connsiteX284" fmla="*/ 4243372 w 4572002"/>
                <a:gd name="connsiteY284" fmla="*/ 2811787 h 6858002"/>
                <a:gd name="connsiteX285" fmla="*/ 4243374 w 4572002"/>
                <a:gd name="connsiteY285" fmla="*/ 2811780 h 6858002"/>
                <a:gd name="connsiteX286" fmla="*/ 4253025 w 4572002"/>
                <a:gd name="connsiteY286" fmla="*/ 2793023 h 6858002"/>
                <a:gd name="connsiteX287" fmla="*/ 4253453 w 4572002"/>
                <a:gd name="connsiteY287" fmla="*/ 2785440 h 6858002"/>
                <a:gd name="connsiteX288" fmla="*/ 4254654 w 4572002"/>
                <a:gd name="connsiteY288" fmla="*/ 2782305 h 6858002"/>
                <a:gd name="connsiteX289" fmla="*/ 4253873 w 4572002"/>
                <a:gd name="connsiteY289" fmla="*/ 2778006 h 6858002"/>
                <a:gd name="connsiteX290" fmla="*/ 4254284 w 4572002"/>
                <a:gd name="connsiteY290" fmla="*/ 2770758 h 6858002"/>
                <a:gd name="connsiteX291" fmla="*/ 4247954 w 4572002"/>
                <a:gd name="connsiteY291" fmla="*/ 2745352 h 6858002"/>
                <a:gd name="connsiteX292" fmla="*/ 4247953 w 4572002"/>
                <a:gd name="connsiteY292" fmla="*/ 2745348 h 6858002"/>
                <a:gd name="connsiteX293" fmla="*/ 4199563 w 4572002"/>
                <a:gd name="connsiteY293" fmla="*/ 2668001 h 6858002"/>
                <a:gd name="connsiteX294" fmla="*/ 4126408 w 4572002"/>
                <a:gd name="connsiteY294" fmla="*/ 2571034 h 6858002"/>
                <a:gd name="connsiteX295" fmla="*/ 4122194 w 4572002"/>
                <a:gd name="connsiteY295" fmla="*/ 2545007 h 6858002"/>
                <a:gd name="connsiteX296" fmla="*/ 4125838 w 4572002"/>
                <a:gd name="connsiteY296" fmla="*/ 2518265 h 6858002"/>
                <a:gd name="connsiteX297" fmla="*/ 4125839 w 4572002"/>
                <a:gd name="connsiteY297" fmla="*/ 2518262 h 6858002"/>
                <a:gd name="connsiteX298" fmla="*/ 4132419 w 4572002"/>
                <a:gd name="connsiteY298" fmla="*/ 2490551 h 6858002"/>
                <a:gd name="connsiteX299" fmla="*/ 4134481 w 4572002"/>
                <a:gd name="connsiteY299" fmla="*/ 2463018 h 6858002"/>
                <a:gd name="connsiteX300" fmla="*/ 4134481 w 4572002"/>
                <a:gd name="connsiteY300" fmla="*/ 2463017 h 6858002"/>
                <a:gd name="connsiteX301" fmla="*/ 4111549 w 4572002"/>
                <a:gd name="connsiteY301" fmla="*/ 2409485 h 6858002"/>
                <a:gd name="connsiteX302" fmla="*/ 4087164 w 4572002"/>
                <a:gd name="connsiteY302" fmla="*/ 2334044 h 6858002"/>
                <a:gd name="connsiteX303" fmla="*/ 4058207 w 4572002"/>
                <a:gd name="connsiteY303" fmla="*/ 2228314 h 6858002"/>
                <a:gd name="connsiteX304" fmla="*/ 4042967 w 4572002"/>
                <a:gd name="connsiteY304" fmla="*/ 2188879 h 6858002"/>
                <a:gd name="connsiteX305" fmla="*/ 4020296 w 4572002"/>
                <a:gd name="connsiteY305" fmla="*/ 2094578 h 6858002"/>
                <a:gd name="connsiteX306" fmla="*/ 4005437 w 4572002"/>
                <a:gd name="connsiteY306" fmla="*/ 2016469 h 6858002"/>
                <a:gd name="connsiteX307" fmla="*/ 3958954 w 4572002"/>
                <a:gd name="connsiteY307" fmla="*/ 1953413 h 6858002"/>
                <a:gd name="connsiteX308" fmla="*/ 3934949 w 4572002"/>
                <a:gd name="connsiteY308" fmla="*/ 1933219 h 6858002"/>
                <a:gd name="connsiteX309" fmla="*/ 3919519 w 4572002"/>
                <a:gd name="connsiteY309" fmla="*/ 1916454 h 6858002"/>
                <a:gd name="connsiteX310" fmla="*/ 3829028 w 4572002"/>
                <a:gd name="connsiteY310" fmla="*/ 1842158 h 6858002"/>
                <a:gd name="connsiteX311" fmla="*/ 3821407 w 4572002"/>
                <a:gd name="connsiteY311" fmla="*/ 1833775 h 6858002"/>
                <a:gd name="connsiteX312" fmla="*/ 3779686 w 4572002"/>
                <a:gd name="connsiteY312" fmla="*/ 1733188 h 6858002"/>
                <a:gd name="connsiteX313" fmla="*/ 3757018 w 4572002"/>
                <a:gd name="connsiteY313" fmla="*/ 1697753 h 6858002"/>
                <a:gd name="connsiteX314" fmla="*/ 3700436 w 4572002"/>
                <a:gd name="connsiteY314" fmla="*/ 1624980 h 6858002"/>
                <a:gd name="connsiteX315" fmla="*/ 3698532 w 4572002"/>
                <a:gd name="connsiteY315" fmla="*/ 1596213 h 6858002"/>
                <a:gd name="connsiteX316" fmla="*/ 3745230 w 4572002"/>
                <a:gd name="connsiteY316" fmla="*/ 1459073 h 6858002"/>
                <a:gd name="connsiteX317" fmla="*/ 3745229 w 4572002"/>
                <a:gd name="connsiteY317" fmla="*/ 1459074 h 6858002"/>
                <a:gd name="connsiteX318" fmla="*/ 3736012 w 4572002"/>
                <a:gd name="connsiteY318" fmla="*/ 1481572 h 6858002"/>
                <a:gd name="connsiteX319" fmla="*/ 3764423 w 4572002"/>
                <a:gd name="connsiteY319" fmla="*/ 1268758 h 6858002"/>
                <a:gd name="connsiteX320" fmla="*/ 3769590 w 4572002"/>
                <a:gd name="connsiteY320" fmla="*/ 1286070 h 6858002"/>
                <a:gd name="connsiteX321" fmla="*/ 3791927 w 4572002"/>
                <a:gd name="connsiteY321" fmla="*/ 1350628 h 6858002"/>
                <a:gd name="connsiteX322" fmla="*/ 3786333 w 4572002"/>
                <a:gd name="connsiteY322" fmla="*/ 1413840 h 6858002"/>
                <a:gd name="connsiteX323" fmla="*/ 3791928 w 4572002"/>
                <a:gd name="connsiteY323" fmla="*/ 1350627 h 6858002"/>
                <a:gd name="connsiteX324" fmla="*/ 3769590 w 4572002"/>
                <a:gd name="connsiteY324" fmla="*/ 1286069 h 6858002"/>
                <a:gd name="connsiteX325" fmla="*/ 3706152 w 4572002"/>
                <a:gd name="connsiteY325" fmla="*/ 773035 h 6858002"/>
                <a:gd name="connsiteX326" fmla="*/ 3706152 w 4572002"/>
                <a:gd name="connsiteY326" fmla="*/ 773036 h 6858002"/>
                <a:gd name="connsiteX327" fmla="*/ 3714152 w 4572002"/>
                <a:gd name="connsiteY327" fmla="*/ 854380 h 6858002"/>
                <a:gd name="connsiteX328" fmla="*/ 3745205 w 4572002"/>
                <a:gd name="connsiteY328" fmla="*/ 915344 h 6858002"/>
                <a:gd name="connsiteX329" fmla="*/ 3755683 w 4572002"/>
                <a:gd name="connsiteY329" fmla="*/ 927156 h 6858002"/>
                <a:gd name="connsiteX330" fmla="*/ 3752063 w 4572002"/>
                <a:gd name="connsiteY330" fmla="*/ 1097088 h 6858002"/>
                <a:gd name="connsiteX331" fmla="*/ 3747681 w 4572002"/>
                <a:gd name="connsiteY331" fmla="*/ 1123186 h 6858002"/>
                <a:gd name="connsiteX332" fmla="*/ 3772400 w 4572002"/>
                <a:gd name="connsiteY332" fmla="*/ 1184029 h 6858002"/>
                <a:gd name="connsiteX333" fmla="*/ 3747682 w 4572002"/>
                <a:gd name="connsiteY333" fmla="*/ 1123185 h 6858002"/>
                <a:gd name="connsiteX334" fmla="*/ 3752064 w 4572002"/>
                <a:gd name="connsiteY334" fmla="*/ 1097087 h 6858002"/>
                <a:gd name="connsiteX335" fmla="*/ 3755684 w 4572002"/>
                <a:gd name="connsiteY335" fmla="*/ 927155 h 6858002"/>
                <a:gd name="connsiteX336" fmla="*/ 3745206 w 4572002"/>
                <a:gd name="connsiteY336" fmla="*/ 915343 h 6858002"/>
                <a:gd name="connsiteX337" fmla="*/ 3714152 w 4572002"/>
                <a:gd name="connsiteY337" fmla="*/ 854379 h 6858002"/>
                <a:gd name="connsiteX338" fmla="*/ 3761553 w 4572002"/>
                <a:gd name="connsiteY338" fmla="*/ 517851 h 6858002"/>
                <a:gd name="connsiteX339" fmla="*/ 3752635 w 4572002"/>
                <a:gd name="connsiteY339" fmla="*/ 556048 h 6858002"/>
                <a:gd name="connsiteX340" fmla="*/ 3746157 w 4572002"/>
                <a:gd name="connsiteY340" fmla="*/ 580051 h 6858002"/>
                <a:gd name="connsiteX341" fmla="*/ 3742776 w 4572002"/>
                <a:gd name="connsiteY341" fmla="*/ 642538 h 6858002"/>
                <a:gd name="connsiteX342" fmla="*/ 3730253 w 4572002"/>
                <a:gd name="connsiteY342" fmla="*/ 694928 h 6858002"/>
                <a:gd name="connsiteX343" fmla="*/ 3742777 w 4572002"/>
                <a:gd name="connsiteY343" fmla="*/ 642537 h 6858002"/>
                <a:gd name="connsiteX344" fmla="*/ 3746158 w 4572002"/>
                <a:gd name="connsiteY344" fmla="*/ 580050 h 6858002"/>
                <a:gd name="connsiteX345" fmla="*/ 3752636 w 4572002"/>
                <a:gd name="connsiteY345" fmla="*/ 556047 h 6858002"/>
                <a:gd name="connsiteX346" fmla="*/ 3774848 w 4572002"/>
                <a:gd name="connsiteY346" fmla="*/ 298169 h 6858002"/>
                <a:gd name="connsiteX347" fmla="*/ 3760065 w 4572002"/>
                <a:gd name="connsiteY347" fmla="*/ 313534 h 6858002"/>
                <a:gd name="connsiteX348" fmla="*/ 3759493 w 4572002"/>
                <a:gd name="connsiteY348" fmla="*/ 338871 h 6858002"/>
                <a:gd name="connsiteX349" fmla="*/ 3759500 w 4572002"/>
                <a:gd name="connsiteY349" fmla="*/ 338900 h 6858002"/>
                <a:gd name="connsiteX350" fmla="*/ 3769400 w 4572002"/>
                <a:gd name="connsiteY350" fmla="*/ 395640 h 6858002"/>
                <a:gd name="connsiteX351" fmla="*/ 3765590 w 4572002"/>
                <a:gd name="connsiteY351" fmla="*/ 367328 h 6858002"/>
                <a:gd name="connsiteX352" fmla="*/ 3759500 w 4572002"/>
                <a:gd name="connsiteY352" fmla="*/ 338900 h 6858002"/>
                <a:gd name="connsiteX353" fmla="*/ 3759494 w 4572002"/>
                <a:gd name="connsiteY353" fmla="*/ 338870 h 6858002"/>
                <a:gd name="connsiteX354" fmla="*/ 3760066 w 4572002"/>
                <a:gd name="connsiteY354" fmla="*/ 313533 h 6858002"/>
                <a:gd name="connsiteX355" fmla="*/ 3782393 w 4572002"/>
                <a:gd name="connsiteY355" fmla="*/ 281568 h 6858002"/>
                <a:gd name="connsiteX356" fmla="*/ 3777498 w 4572002"/>
                <a:gd name="connsiteY356" fmla="*/ 295415 h 6858002"/>
                <a:gd name="connsiteX357" fmla="*/ 3777499 w 4572002"/>
                <a:gd name="connsiteY357" fmla="*/ 295415 h 6858002"/>
                <a:gd name="connsiteX358" fmla="*/ 3769073 w 4572002"/>
                <a:gd name="connsiteY358" fmla="*/ 24486 h 6858002"/>
                <a:gd name="connsiteX359" fmla="*/ 3766810 w 4572002"/>
                <a:gd name="connsiteY359" fmla="*/ 74129 h 6858002"/>
                <a:gd name="connsiteX360" fmla="*/ 3772734 w 4572002"/>
                <a:gd name="connsiteY360" fmla="*/ 125861 h 6858002"/>
                <a:gd name="connsiteX361" fmla="*/ 3777129 w 4572002"/>
                <a:gd name="connsiteY361" fmla="*/ 153387 h 6858002"/>
                <a:gd name="connsiteX362" fmla="*/ 3785402 w 4572002"/>
                <a:gd name="connsiteY362" fmla="*/ 228944 h 6858002"/>
                <a:gd name="connsiteX363" fmla="*/ 3780943 w 4572002"/>
                <a:gd name="connsiteY363" fmla="*/ 177271 h 6858002"/>
                <a:gd name="connsiteX364" fmla="*/ 3777129 w 4572002"/>
                <a:gd name="connsiteY364" fmla="*/ 153387 h 6858002"/>
                <a:gd name="connsiteX365" fmla="*/ 3776930 w 4572002"/>
                <a:gd name="connsiteY365" fmla="*/ 151569 h 6858002"/>
                <a:gd name="connsiteX366" fmla="*/ 3766811 w 4572002"/>
                <a:gd name="connsiteY366" fmla="*/ 74129 h 6858002"/>
                <a:gd name="connsiteX367" fmla="*/ 3766492 w 4572002"/>
                <a:gd name="connsiteY367" fmla="*/ 0 h 6858002"/>
                <a:gd name="connsiteX368" fmla="*/ 4230600 w 4572002"/>
                <a:gd name="connsiteY368" fmla="*/ 0 h 6858002"/>
                <a:gd name="connsiteX369" fmla="*/ 4229473 w 4572002"/>
                <a:gd name="connsiteY369" fmla="*/ 2817 h 6858002"/>
                <a:gd name="connsiteX370" fmla="*/ 4215375 w 4572002"/>
                <a:gd name="connsiteY370" fmla="*/ 63587 h 6858002"/>
                <a:gd name="connsiteX371" fmla="*/ 4201468 w 4572002"/>
                <a:gd name="connsiteY371" fmla="*/ 176939 h 6858002"/>
                <a:gd name="connsiteX372" fmla="*/ 4193466 w 4572002"/>
                <a:gd name="connsiteY372" fmla="*/ 200182 h 6858002"/>
                <a:gd name="connsiteX373" fmla="*/ 4155554 w 4572002"/>
                <a:gd name="connsiteY373" fmla="*/ 340774 h 6858002"/>
                <a:gd name="connsiteX374" fmla="*/ 4156319 w 4572002"/>
                <a:gd name="connsiteY374" fmla="*/ 453364 h 6858002"/>
                <a:gd name="connsiteX375" fmla="*/ 4158033 w 4572002"/>
                <a:gd name="connsiteY375" fmla="*/ 462126 h 6858002"/>
                <a:gd name="connsiteX376" fmla="*/ 4170605 w 4572002"/>
                <a:gd name="connsiteY376" fmla="*/ 505182 h 6858002"/>
                <a:gd name="connsiteX377" fmla="*/ 4167177 w 4572002"/>
                <a:gd name="connsiteY377" fmla="*/ 571860 h 6858002"/>
                <a:gd name="connsiteX378" fmla="*/ 4149840 w 4572002"/>
                <a:gd name="connsiteY378" fmla="*/ 617772 h 6858002"/>
                <a:gd name="connsiteX379" fmla="*/ 4149078 w 4572002"/>
                <a:gd name="connsiteY379" fmla="*/ 674923 h 6858002"/>
                <a:gd name="connsiteX380" fmla="*/ 4159937 w 4572002"/>
                <a:gd name="connsiteY380" fmla="*/ 740268 h 6858002"/>
                <a:gd name="connsiteX381" fmla="*/ 4162223 w 4572002"/>
                <a:gd name="connsiteY381" fmla="*/ 769605 h 6858002"/>
                <a:gd name="connsiteX382" fmla="*/ 4184703 w 4572002"/>
                <a:gd name="connsiteY382" fmla="*/ 850189 h 6858002"/>
                <a:gd name="connsiteX383" fmla="*/ 4179179 w 4572002"/>
                <a:gd name="connsiteY383" fmla="*/ 898198 h 6858002"/>
                <a:gd name="connsiteX384" fmla="*/ 4164319 w 4572002"/>
                <a:gd name="connsiteY384" fmla="*/ 945444 h 6858002"/>
                <a:gd name="connsiteX385" fmla="*/ 4150030 w 4572002"/>
                <a:gd name="connsiteY385" fmla="*/ 975733 h 6858002"/>
                <a:gd name="connsiteX386" fmla="*/ 4139934 w 4572002"/>
                <a:gd name="connsiteY386" fmla="*/ 1036887 h 6858002"/>
                <a:gd name="connsiteX387" fmla="*/ 4141458 w 4572002"/>
                <a:gd name="connsiteY387" fmla="*/ 1048125 h 6858002"/>
                <a:gd name="connsiteX388" fmla="*/ 4154032 w 4572002"/>
                <a:gd name="connsiteY388" fmla="*/ 1230633 h 6858002"/>
                <a:gd name="connsiteX389" fmla="*/ 4174225 w 4572002"/>
                <a:gd name="connsiteY389" fmla="*/ 1303024 h 6858002"/>
                <a:gd name="connsiteX390" fmla="*/ 4176701 w 4572002"/>
                <a:gd name="connsiteY390" fmla="*/ 1318456 h 6858002"/>
                <a:gd name="connsiteX391" fmla="*/ 4199372 w 4572002"/>
                <a:gd name="connsiteY391" fmla="*/ 1472575 h 6858002"/>
                <a:gd name="connsiteX392" fmla="*/ 4200325 w 4572002"/>
                <a:gd name="connsiteY392" fmla="*/ 1489720 h 6858002"/>
                <a:gd name="connsiteX393" fmla="*/ 4196324 w 4572002"/>
                <a:gd name="connsiteY393" fmla="*/ 1537537 h 6858002"/>
                <a:gd name="connsiteX394" fmla="*/ 4237474 w 4572002"/>
                <a:gd name="connsiteY394" fmla="*/ 1650317 h 6858002"/>
                <a:gd name="connsiteX395" fmla="*/ 4251572 w 4572002"/>
                <a:gd name="connsiteY395" fmla="*/ 1763287 h 6858002"/>
                <a:gd name="connsiteX396" fmla="*/ 4251380 w 4572002"/>
                <a:gd name="connsiteY396" fmla="*/ 1825393 h 6858002"/>
                <a:gd name="connsiteX397" fmla="*/ 4261478 w 4572002"/>
                <a:gd name="connsiteY397" fmla="*/ 1869780 h 6858002"/>
                <a:gd name="connsiteX398" fmla="*/ 4292149 w 4572002"/>
                <a:gd name="connsiteY398" fmla="*/ 1978940 h 6858002"/>
                <a:gd name="connsiteX399" fmla="*/ 4296911 w 4572002"/>
                <a:gd name="connsiteY399" fmla="*/ 2030378 h 6858002"/>
                <a:gd name="connsiteX400" fmla="*/ 4307201 w 4572002"/>
                <a:gd name="connsiteY400" fmla="*/ 2085054 h 6858002"/>
                <a:gd name="connsiteX401" fmla="*/ 4353302 w 4572002"/>
                <a:gd name="connsiteY401" fmla="*/ 2220312 h 6858002"/>
                <a:gd name="connsiteX402" fmla="*/ 4350636 w 4572002"/>
                <a:gd name="connsiteY402" fmla="*/ 2330806 h 6858002"/>
                <a:gd name="connsiteX403" fmla="*/ 4351206 w 4572002"/>
                <a:gd name="connsiteY403" fmla="*/ 2401292 h 6858002"/>
                <a:gd name="connsiteX404" fmla="*/ 4366446 w 4572002"/>
                <a:gd name="connsiteY404" fmla="*/ 2485307 h 6858002"/>
                <a:gd name="connsiteX405" fmla="*/ 4388736 w 4572002"/>
                <a:gd name="connsiteY405" fmla="*/ 2554079 h 6858002"/>
                <a:gd name="connsiteX406" fmla="*/ 4406453 w 4572002"/>
                <a:gd name="connsiteY406" fmla="*/ 2649143 h 6858002"/>
                <a:gd name="connsiteX407" fmla="*/ 4440554 w 4572002"/>
                <a:gd name="connsiteY407" fmla="*/ 2743826 h 6858002"/>
                <a:gd name="connsiteX408" fmla="*/ 4466653 w 4572002"/>
                <a:gd name="connsiteY408" fmla="*/ 2809930 h 6858002"/>
                <a:gd name="connsiteX409" fmla="*/ 4489705 w 4572002"/>
                <a:gd name="connsiteY409" fmla="*/ 2901943 h 6858002"/>
                <a:gd name="connsiteX410" fmla="*/ 4505897 w 4572002"/>
                <a:gd name="connsiteY410" fmla="*/ 3042728 h 6858002"/>
                <a:gd name="connsiteX411" fmla="*/ 4507613 w 4572002"/>
                <a:gd name="connsiteY411" fmla="*/ 3107500 h 6858002"/>
                <a:gd name="connsiteX412" fmla="*/ 4545521 w 4572002"/>
                <a:gd name="connsiteY412" fmla="*/ 3209993 h 6858002"/>
                <a:gd name="connsiteX413" fmla="*/ 4563811 w 4572002"/>
                <a:gd name="connsiteY413" fmla="*/ 3253809 h 6858002"/>
                <a:gd name="connsiteX414" fmla="*/ 4548570 w 4572002"/>
                <a:gd name="connsiteY414" fmla="*/ 3293244 h 6858002"/>
                <a:gd name="connsiteX415" fmla="*/ 4531043 w 4572002"/>
                <a:gd name="connsiteY415" fmla="*/ 3318771 h 6858002"/>
                <a:gd name="connsiteX416" fmla="*/ 4545904 w 4572002"/>
                <a:gd name="connsiteY416" fmla="*/ 3399546 h 6858002"/>
                <a:gd name="connsiteX417" fmla="*/ 4561524 w 4572002"/>
                <a:gd name="connsiteY417" fmla="*/ 3485275 h 6858002"/>
                <a:gd name="connsiteX418" fmla="*/ 4572002 w 4572002"/>
                <a:gd name="connsiteY418" fmla="*/ 3546617 h 6858002"/>
                <a:gd name="connsiteX419" fmla="*/ 4563620 w 4572002"/>
                <a:gd name="connsiteY419" fmla="*/ 3623201 h 6858002"/>
                <a:gd name="connsiteX420" fmla="*/ 4560192 w 4572002"/>
                <a:gd name="connsiteY420" fmla="*/ 3683591 h 6858002"/>
                <a:gd name="connsiteX421" fmla="*/ 4550476 w 4572002"/>
                <a:gd name="connsiteY421" fmla="*/ 3732361 h 6858002"/>
                <a:gd name="connsiteX422" fmla="*/ 4544759 w 4572002"/>
                <a:gd name="connsiteY422" fmla="*/ 3749506 h 6858002"/>
                <a:gd name="connsiteX423" fmla="*/ 4500182 w 4572002"/>
                <a:gd name="connsiteY423" fmla="*/ 3885338 h 6858002"/>
                <a:gd name="connsiteX424" fmla="*/ 4464557 w 4572002"/>
                <a:gd name="connsiteY424" fmla="*/ 4030503 h 6858002"/>
                <a:gd name="connsiteX425" fmla="*/ 4487039 w 4572002"/>
                <a:gd name="connsiteY425" fmla="*/ 4124614 h 6858002"/>
                <a:gd name="connsiteX426" fmla="*/ 4486656 w 4572002"/>
                <a:gd name="connsiteY426" fmla="*/ 4159667 h 6858002"/>
                <a:gd name="connsiteX427" fmla="*/ 4491801 w 4572002"/>
                <a:gd name="connsiteY427" fmla="*/ 4320837 h 6858002"/>
                <a:gd name="connsiteX428" fmla="*/ 4497325 w 4572002"/>
                <a:gd name="connsiteY428" fmla="*/ 4349222 h 6858002"/>
                <a:gd name="connsiteX429" fmla="*/ 4474653 w 4572002"/>
                <a:gd name="connsiteY429" fmla="*/ 4502579 h 6858002"/>
                <a:gd name="connsiteX430" fmla="*/ 4470844 w 4572002"/>
                <a:gd name="connsiteY430" fmla="*/ 4558207 h 6858002"/>
                <a:gd name="connsiteX431" fmla="*/ 4464557 w 4572002"/>
                <a:gd name="connsiteY431" fmla="*/ 4609452 h 6858002"/>
                <a:gd name="connsiteX432" fmla="*/ 4463033 w 4572002"/>
                <a:gd name="connsiteY432" fmla="*/ 4681083 h 6858002"/>
                <a:gd name="connsiteX433" fmla="*/ 4465891 w 4572002"/>
                <a:gd name="connsiteY433" fmla="*/ 4755381 h 6858002"/>
                <a:gd name="connsiteX434" fmla="*/ 4465319 w 4572002"/>
                <a:gd name="connsiteY434" fmla="*/ 4838250 h 6858002"/>
                <a:gd name="connsiteX435" fmla="*/ 4460367 w 4572002"/>
                <a:gd name="connsiteY435" fmla="*/ 4871019 h 6858002"/>
                <a:gd name="connsiteX436" fmla="*/ 4463795 w 4572002"/>
                <a:gd name="connsiteY436" fmla="*/ 4959602 h 6858002"/>
                <a:gd name="connsiteX437" fmla="*/ 4458082 w 4572002"/>
                <a:gd name="connsiteY437" fmla="*/ 5006086 h 6858002"/>
                <a:gd name="connsiteX438" fmla="*/ 4456937 w 4572002"/>
                <a:gd name="connsiteY438" fmla="*/ 5082670 h 6858002"/>
                <a:gd name="connsiteX439" fmla="*/ 4455603 w 4572002"/>
                <a:gd name="connsiteY439" fmla="*/ 5107627 h 6858002"/>
                <a:gd name="connsiteX440" fmla="*/ 4454840 w 4572002"/>
                <a:gd name="connsiteY440" fmla="*/ 5129916 h 6858002"/>
                <a:gd name="connsiteX441" fmla="*/ 4470464 w 4572002"/>
                <a:gd name="connsiteY441" fmla="*/ 5206308 h 6858002"/>
                <a:gd name="connsiteX442" fmla="*/ 4471415 w 4572002"/>
                <a:gd name="connsiteY442" fmla="*/ 5274129 h 6858002"/>
                <a:gd name="connsiteX443" fmla="*/ 4483990 w 4572002"/>
                <a:gd name="connsiteY443" fmla="*/ 5393005 h 6858002"/>
                <a:gd name="connsiteX444" fmla="*/ 4479607 w 4572002"/>
                <a:gd name="connsiteY444" fmla="*/ 5419295 h 6858002"/>
                <a:gd name="connsiteX445" fmla="*/ 4477894 w 4572002"/>
                <a:gd name="connsiteY445" fmla="*/ 5501594 h 6858002"/>
                <a:gd name="connsiteX446" fmla="*/ 4476560 w 4572002"/>
                <a:gd name="connsiteY446" fmla="*/ 5548460 h 6858002"/>
                <a:gd name="connsiteX447" fmla="*/ 4485703 w 4572002"/>
                <a:gd name="connsiteY447" fmla="*/ 5606372 h 6858002"/>
                <a:gd name="connsiteX448" fmla="*/ 4505134 w 4572002"/>
                <a:gd name="connsiteY448" fmla="*/ 5706959 h 6858002"/>
                <a:gd name="connsiteX449" fmla="*/ 4508183 w 4572002"/>
                <a:gd name="connsiteY449" fmla="*/ 5733440 h 6858002"/>
                <a:gd name="connsiteX450" fmla="*/ 4517519 w 4572002"/>
                <a:gd name="connsiteY450" fmla="*/ 5781830 h 6858002"/>
                <a:gd name="connsiteX451" fmla="*/ 4519234 w 4572002"/>
                <a:gd name="connsiteY451" fmla="*/ 5790592 h 6858002"/>
                <a:gd name="connsiteX452" fmla="*/ 4542855 w 4572002"/>
                <a:gd name="connsiteY452" fmla="*/ 5864318 h 6858002"/>
                <a:gd name="connsiteX453" fmla="*/ 4544759 w 4572002"/>
                <a:gd name="connsiteY453" fmla="*/ 5902610 h 6858002"/>
                <a:gd name="connsiteX454" fmla="*/ 4544951 w 4572002"/>
                <a:gd name="connsiteY454" fmla="*/ 6012723 h 6858002"/>
                <a:gd name="connsiteX455" fmla="*/ 4541332 w 4572002"/>
                <a:gd name="connsiteY455" fmla="*/ 6059397 h 6858002"/>
                <a:gd name="connsiteX456" fmla="*/ 4527426 w 4572002"/>
                <a:gd name="connsiteY456" fmla="*/ 6171605 h 6858002"/>
                <a:gd name="connsiteX457" fmla="*/ 4520568 w 4572002"/>
                <a:gd name="connsiteY457" fmla="*/ 6242093 h 6858002"/>
                <a:gd name="connsiteX458" fmla="*/ 4509706 w 4572002"/>
                <a:gd name="connsiteY458" fmla="*/ 6323058 h 6858002"/>
                <a:gd name="connsiteX459" fmla="*/ 4502848 w 4572002"/>
                <a:gd name="connsiteY459" fmla="*/ 6415833 h 6858002"/>
                <a:gd name="connsiteX460" fmla="*/ 4482084 w 4572002"/>
                <a:gd name="connsiteY460" fmla="*/ 6584812 h 6858002"/>
                <a:gd name="connsiteX461" fmla="*/ 4460557 w 4572002"/>
                <a:gd name="connsiteY461" fmla="*/ 6748458 h 6858002"/>
                <a:gd name="connsiteX462" fmla="*/ 4441507 w 4572002"/>
                <a:gd name="connsiteY462" fmla="*/ 6815516 h 6858002"/>
                <a:gd name="connsiteX463" fmla="*/ 4431806 w 4572002"/>
                <a:gd name="connsiteY463" fmla="*/ 6858001 h 6858002"/>
                <a:gd name="connsiteX464" fmla="*/ 4259554 w 4572002"/>
                <a:gd name="connsiteY464" fmla="*/ 6858001 h 6858002"/>
                <a:gd name="connsiteX465" fmla="*/ 4259554 w 4572002"/>
                <a:gd name="connsiteY465" fmla="*/ 6858002 h 6858002"/>
                <a:gd name="connsiteX466" fmla="*/ 0 w 4572002"/>
                <a:gd name="connsiteY466" fmla="*/ 6858002 h 6858002"/>
                <a:gd name="connsiteX467" fmla="*/ 0 w 4572002"/>
                <a:gd name="connsiteY467" fmla="*/ 2 h 6858002"/>
                <a:gd name="connsiteX468" fmla="*/ 3766492 w 4572002"/>
                <a:gd name="connsiteY468" fmla="*/ 1 h 6858002"/>
                <a:gd name="connsiteX469" fmla="*/ 3769210 w 4572002"/>
                <a:gd name="connsiteY469" fmla="*/ 21486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Lst>
              <a:rect l="l" t="t" r="r" b="b"/>
              <a:pathLst>
                <a:path w="4572002" h="6858002">
                  <a:moveTo>
                    <a:pt x="4214994" y="6564620"/>
                  </a:moveTo>
                  <a:lnTo>
                    <a:pt x="4214994" y="6564621"/>
                  </a:lnTo>
                  <a:cubicBezTo>
                    <a:pt x="4225281" y="6575479"/>
                    <a:pt x="4231378" y="6582147"/>
                    <a:pt x="4237474" y="6588626"/>
                  </a:cubicBezTo>
                  <a:lnTo>
                    <a:pt x="4254096" y="6625225"/>
                  </a:lnTo>
                  <a:lnTo>
                    <a:pt x="4247001" y="6662540"/>
                  </a:lnTo>
                  <a:lnTo>
                    <a:pt x="4247000" y="6662541"/>
                  </a:lnTo>
                  <a:lnTo>
                    <a:pt x="4246999" y="6662544"/>
                  </a:lnTo>
                  <a:lnTo>
                    <a:pt x="4235550" y="6683027"/>
                  </a:lnTo>
                  <a:lnTo>
                    <a:pt x="4232403" y="6702976"/>
                  </a:lnTo>
                  <a:lnTo>
                    <a:pt x="4232403" y="6702977"/>
                  </a:lnTo>
                  <a:cubicBezTo>
                    <a:pt x="4232808" y="6716169"/>
                    <a:pt x="4237951" y="6729219"/>
                    <a:pt x="4246238" y="6742553"/>
                  </a:cubicBezTo>
                  <a:lnTo>
                    <a:pt x="4246239" y="6742555"/>
                  </a:lnTo>
                  <a:lnTo>
                    <a:pt x="4265716" y="6812062"/>
                  </a:lnTo>
                  <a:lnTo>
                    <a:pt x="4265717" y="6812064"/>
                  </a:lnTo>
                  <a:lnTo>
                    <a:pt x="4265717" y="6812063"/>
                  </a:lnTo>
                  <a:lnTo>
                    <a:pt x="4265716" y="6812062"/>
                  </a:lnTo>
                  <a:lnTo>
                    <a:pt x="4260942" y="6776800"/>
                  </a:lnTo>
                  <a:lnTo>
                    <a:pt x="4246239" y="6742555"/>
                  </a:lnTo>
                  <a:lnTo>
                    <a:pt x="4246238" y="6742552"/>
                  </a:lnTo>
                  <a:lnTo>
                    <a:pt x="4232403" y="6702976"/>
                  </a:lnTo>
                  <a:lnTo>
                    <a:pt x="4246999" y="6662544"/>
                  </a:lnTo>
                  <a:lnTo>
                    <a:pt x="4247000" y="6662542"/>
                  </a:lnTo>
                  <a:lnTo>
                    <a:pt x="4247001" y="6662540"/>
                  </a:lnTo>
                  <a:lnTo>
                    <a:pt x="4254084" y="6645552"/>
                  </a:lnTo>
                  <a:lnTo>
                    <a:pt x="4254096" y="6625225"/>
                  </a:lnTo>
                  <a:lnTo>
                    <a:pt x="4254096" y="6625224"/>
                  </a:lnTo>
                  <a:cubicBezTo>
                    <a:pt x="4252000" y="6611341"/>
                    <a:pt x="4245951" y="6597578"/>
                    <a:pt x="4237474" y="6588625"/>
                  </a:cubicBezTo>
                  <a:close/>
                  <a:moveTo>
                    <a:pt x="4295315" y="6438981"/>
                  </a:moveTo>
                  <a:lnTo>
                    <a:pt x="4275385" y="6463840"/>
                  </a:lnTo>
                  <a:lnTo>
                    <a:pt x="4275382" y="6463849"/>
                  </a:lnTo>
                  <a:lnTo>
                    <a:pt x="4261587" y="6513012"/>
                  </a:lnTo>
                  <a:lnTo>
                    <a:pt x="4242781" y="6546194"/>
                  </a:lnTo>
                  <a:lnTo>
                    <a:pt x="4242781" y="6546195"/>
                  </a:lnTo>
                  <a:lnTo>
                    <a:pt x="4259120" y="6521804"/>
                  </a:lnTo>
                  <a:lnTo>
                    <a:pt x="4261587" y="6513012"/>
                  </a:lnTo>
                  <a:lnTo>
                    <a:pt x="4264398" y="6508052"/>
                  </a:lnTo>
                  <a:lnTo>
                    <a:pt x="4275382" y="6463849"/>
                  </a:lnTo>
                  <a:lnTo>
                    <a:pt x="4275385" y="6463841"/>
                  </a:lnTo>
                  <a:cubicBezTo>
                    <a:pt x="4278336" y="6451650"/>
                    <a:pt x="4285813" y="6444077"/>
                    <a:pt x="4295315" y="6438981"/>
                  </a:cubicBezTo>
                  <a:close/>
                  <a:moveTo>
                    <a:pt x="4381289" y="6365204"/>
                  </a:moveTo>
                  <a:lnTo>
                    <a:pt x="4380008" y="6387910"/>
                  </a:lnTo>
                  <a:lnTo>
                    <a:pt x="4378243" y="6391549"/>
                  </a:lnTo>
                  <a:lnTo>
                    <a:pt x="4370589" y="6407332"/>
                  </a:lnTo>
                  <a:lnTo>
                    <a:pt x="4370589" y="6407333"/>
                  </a:lnTo>
                  <a:lnTo>
                    <a:pt x="4378243" y="6391549"/>
                  </a:lnTo>
                  <a:lnTo>
                    <a:pt x="4380008" y="6387910"/>
                  </a:lnTo>
                  <a:close/>
                  <a:moveTo>
                    <a:pt x="4142220" y="4221391"/>
                  </a:moveTo>
                  <a:lnTo>
                    <a:pt x="4142220" y="4221392"/>
                  </a:lnTo>
                  <a:cubicBezTo>
                    <a:pt x="4142982" y="4232061"/>
                    <a:pt x="4143172" y="4243873"/>
                    <a:pt x="4147936" y="4253015"/>
                  </a:cubicBezTo>
                  <a:cubicBezTo>
                    <a:pt x="4160129" y="4277402"/>
                    <a:pt x="4175749" y="4300071"/>
                    <a:pt x="4187752" y="4324646"/>
                  </a:cubicBezTo>
                  <a:lnTo>
                    <a:pt x="4196706" y="4363891"/>
                  </a:lnTo>
                  <a:lnTo>
                    <a:pt x="4195944" y="4482004"/>
                  </a:lnTo>
                  <a:cubicBezTo>
                    <a:pt x="4193276" y="4546776"/>
                    <a:pt x="4192704" y="4612500"/>
                    <a:pt x="4135934" y="4659174"/>
                  </a:cubicBezTo>
                  <a:cubicBezTo>
                    <a:pt x="4131362" y="4662986"/>
                    <a:pt x="4128694" y="4671176"/>
                    <a:pt x="4127932" y="4677655"/>
                  </a:cubicBezTo>
                  <a:cubicBezTo>
                    <a:pt x="4124313" y="4707564"/>
                    <a:pt x="4123931" y="4738235"/>
                    <a:pt x="4118025" y="4767764"/>
                  </a:cubicBezTo>
                  <a:cubicBezTo>
                    <a:pt x="4115644" y="4779575"/>
                    <a:pt x="4114835" y="4790387"/>
                    <a:pt x="4116716" y="4800483"/>
                  </a:cubicBezTo>
                  <a:lnTo>
                    <a:pt x="4116716" y="4800484"/>
                  </a:lnTo>
                  <a:cubicBezTo>
                    <a:pt x="4118597" y="4810581"/>
                    <a:pt x="4123170" y="4819964"/>
                    <a:pt x="4131552" y="4828917"/>
                  </a:cubicBezTo>
                  <a:lnTo>
                    <a:pt x="4153733" y="4863343"/>
                  </a:lnTo>
                  <a:lnTo>
                    <a:pt x="4161262" y="4889275"/>
                  </a:lnTo>
                  <a:lnTo>
                    <a:pt x="4159557" y="4912168"/>
                  </a:lnTo>
                  <a:cubicBezTo>
                    <a:pt x="4157842" y="4919978"/>
                    <a:pt x="4157485" y="4927122"/>
                    <a:pt x="4158155" y="4933804"/>
                  </a:cubicBezTo>
                  <a:lnTo>
                    <a:pt x="4158155" y="4933805"/>
                  </a:lnTo>
                  <a:lnTo>
                    <a:pt x="4162914" y="4952673"/>
                  </a:lnTo>
                  <a:lnTo>
                    <a:pt x="4165707" y="4957454"/>
                  </a:lnTo>
                  <a:lnTo>
                    <a:pt x="4166985" y="4961456"/>
                  </a:lnTo>
                  <a:cubicBezTo>
                    <a:pt x="4171496" y="4970097"/>
                    <a:pt x="4177202" y="4978394"/>
                    <a:pt x="4182989" y="4987038"/>
                  </a:cubicBezTo>
                  <a:cubicBezTo>
                    <a:pt x="4194228" y="5003802"/>
                    <a:pt x="4208326" y="5022853"/>
                    <a:pt x="4209468" y="5041522"/>
                  </a:cubicBezTo>
                  <a:cubicBezTo>
                    <a:pt x="4210087" y="5052096"/>
                    <a:pt x="4213005" y="5062300"/>
                    <a:pt x="4216684" y="5072376"/>
                  </a:cubicBezTo>
                  <a:lnTo>
                    <a:pt x="4222587" y="5087441"/>
                  </a:lnTo>
                  <a:lnTo>
                    <a:pt x="4235615" y="5133220"/>
                  </a:lnTo>
                  <a:lnTo>
                    <a:pt x="4235616" y="5133225"/>
                  </a:lnTo>
                  <a:lnTo>
                    <a:pt x="4228901" y="5166113"/>
                  </a:lnTo>
                  <a:lnTo>
                    <a:pt x="4228901" y="5166114"/>
                  </a:lnTo>
                  <a:cubicBezTo>
                    <a:pt x="4228139" y="5167638"/>
                    <a:pt x="4228712" y="5169781"/>
                    <a:pt x="4229593" y="5172091"/>
                  </a:cubicBezTo>
                  <a:lnTo>
                    <a:pt x="4232139" y="5179068"/>
                  </a:lnTo>
                  <a:cubicBezTo>
                    <a:pt x="4235759" y="5196595"/>
                    <a:pt x="4235807" y="5213598"/>
                    <a:pt x="4231973" y="5229434"/>
                  </a:cubicBezTo>
                  <a:lnTo>
                    <a:pt x="4225669" y="5241089"/>
                  </a:lnTo>
                  <a:lnTo>
                    <a:pt x="4208517" y="5272796"/>
                  </a:lnTo>
                  <a:cubicBezTo>
                    <a:pt x="4196871" y="5285441"/>
                    <a:pt x="4189165" y="5298595"/>
                    <a:pt x="4184613" y="5312288"/>
                  </a:cubicBezTo>
                  <a:lnTo>
                    <a:pt x="4183557" y="5321350"/>
                  </a:lnTo>
                  <a:lnTo>
                    <a:pt x="4181083" y="5326163"/>
                  </a:lnTo>
                  <a:lnTo>
                    <a:pt x="4179637" y="5355014"/>
                  </a:lnTo>
                  <a:lnTo>
                    <a:pt x="4179637" y="5355015"/>
                  </a:lnTo>
                  <a:cubicBezTo>
                    <a:pt x="4180286" y="5364883"/>
                    <a:pt x="4181989" y="5375003"/>
                    <a:pt x="4184513" y="5385385"/>
                  </a:cubicBezTo>
                  <a:cubicBezTo>
                    <a:pt x="4187752" y="5398722"/>
                    <a:pt x="4190038" y="5412058"/>
                    <a:pt x="4192704" y="5425583"/>
                  </a:cubicBezTo>
                  <a:cubicBezTo>
                    <a:pt x="4196514" y="5443871"/>
                    <a:pt x="4200516" y="5462352"/>
                    <a:pt x="4204327" y="5480638"/>
                  </a:cubicBezTo>
                  <a:lnTo>
                    <a:pt x="4208850" y="5507668"/>
                  </a:lnTo>
                  <a:lnTo>
                    <a:pt x="4198232" y="5531692"/>
                  </a:lnTo>
                  <a:lnTo>
                    <a:pt x="4198231" y="5531693"/>
                  </a:lnTo>
                  <a:cubicBezTo>
                    <a:pt x="4191181" y="5537600"/>
                    <a:pt x="4187989" y="5542649"/>
                    <a:pt x="4188085" y="5547578"/>
                  </a:cubicBezTo>
                  <a:lnTo>
                    <a:pt x="4188085" y="5547579"/>
                  </a:lnTo>
                  <a:cubicBezTo>
                    <a:pt x="4188180" y="5552508"/>
                    <a:pt x="4191562" y="5557318"/>
                    <a:pt x="4197659" y="5562747"/>
                  </a:cubicBezTo>
                  <a:cubicBezTo>
                    <a:pt x="4240332" y="5600468"/>
                    <a:pt x="4267003" y="5646190"/>
                    <a:pt x="4268907" y="5704484"/>
                  </a:cubicBezTo>
                  <a:cubicBezTo>
                    <a:pt x="4269289" y="5716486"/>
                    <a:pt x="4271954" y="5728679"/>
                    <a:pt x="4274812" y="5740489"/>
                  </a:cubicBezTo>
                  <a:cubicBezTo>
                    <a:pt x="4276527" y="5747729"/>
                    <a:pt x="4278433" y="5756494"/>
                    <a:pt x="4283578" y="5760874"/>
                  </a:cubicBezTo>
                  <a:cubicBezTo>
                    <a:pt x="4322821" y="5794975"/>
                    <a:pt x="4350063" y="5837458"/>
                    <a:pt x="4371973" y="5883752"/>
                  </a:cubicBezTo>
                  <a:lnTo>
                    <a:pt x="4371974" y="5883757"/>
                  </a:lnTo>
                  <a:lnTo>
                    <a:pt x="4389877" y="5935946"/>
                  </a:lnTo>
                  <a:lnTo>
                    <a:pt x="4389878" y="5935950"/>
                  </a:lnTo>
                  <a:lnTo>
                    <a:pt x="4386259" y="5993290"/>
                  </a:lnTo>
                  <a:lnTo>
                    <a:pt x="4386259" y="5993291"/>
                  </a:lnTo>
                  <a:cubicBezTo>
                    <a:pt x="4385116" y="6004531"/>
                    <a:pt x="4385306" y="6017485"/>
                    <a:pt x="4379782" y="6026440"/>
                  </a:cubicBezTo>
                  <a:cubicBezTo>
                    <a:pt x="4362445" y="6054825"/>
                    <a:pt x="4343778" y="6082258"/>
                    <a:pt x="4323583" y="6108738"/>
                  </a:cubicBezTo>
                  <a:cubicBezTo>
                    <a:pt x="4314914" y="6120074"/>
                    <a:pt x="4309961" y="6126884"/>
                    <a:pt x="4309890" y="6133314"/>
                  </a:cubicBezTo>
                  <a:lnTo>
                    <a:pt x="4309890" y="6133315"/>
                  </a:lnTo>
                  <a:lnTo>
                    <a:pt x="4313591" y="6143190"/>
                  </a:lnTo>
                  <a:lnTo>
                    <a:pt x="4325486" y="6155600"/>
                  </a:lnTo>
                  <a:lnTo>
                    <a:pt x="4325488" y="6155603"/>
                  </a:lnTo>
                  <a:cubicBezTo>
                    <a:pt x="4347778" y="6175798"/>
                    <a:pt x="4359398" y="6200945"/>
                    <a:pt x="4364160" y="6228757"/>
                  </a:cubicBezTo>
                  <a:lnTo>
                    <a:pt x="4381497" y="6361540"/>
                  </a:lnTo>
                  <a:lnTo>
                    <a:pt x="4381497" y="6361539"/>
                  </a:lnTo>
                  <a:cubicBezTo>
                    <a:pt x="4377877" y="6317151"/>
                    <a:pt x="4371590" y="6272764"/>
                    <a:pt x="4364160" y="6228756"/>
                  </a:cubicBezTo>
                  <a:cubicBezTo>
                    <a:pt x="4359398" y="6200944"/>
                    <a:pt x="4347778" y="6175797"/>
                    <a:pt x="4325488" y="6155602"/>
                  </a:cubicBezTo>
                  <a:lnTo>
                    <a:pt x="4325486" y="6155600"/>
                  </a:lnTo>
                  <a:lnTo>
                    <a:pt x="4309890" y="6133315"/>
                  </a:lnTo>
                  <a:lnTo>
                    <a:pt x="4323583" y="6108739"/>
                  </a:lnTo>
                  <a:cubicBezTo>
                    <a:pt x="4343778" y="6082259"/>
                    <a:pt x="4362445" y="6054826"/>
                    <a:pt x="4379782" y="6026441"/>
                  </a:cubicBezTo>
                  <a:cubicBezTo>
                    <a:pt x="4385306" y="6017486"/>
                    <a:pt x="4385116" y="6004532"/>
                    <a:pt x="4386259" y="5993292"/>
                  </a:cubicBezTo>
                  <a:lnTo>
                    <a:pt x="4386259" y="5993290"/>
                  </a:lnTo>
                  <a:lnTo>
                    <a:pt x="4389712" y="5964477"/>
                  </a:lnTo>
                  <a:lnTo>
                    <a:pt x="4389878" y="5935950"/>
                  </a:lnTo>
                  <a:lnTo>
                    <a:pt x="4389878" y="5935949"/>
                  </a:lnTo>
                  <a:lnTo>
                    <a:pt x="4389877" y="5935946"/>
                  </a:lnTo>
                  <a:lnTo>
                    <a:pt x="4382997" y="5909351"/>
                  </a:lnTo>
                  <a:lnTo>
                    <a:pt x="4371974" y="5883757"/>
                  </a:lnTo>
                  <a:lnTo>
                    <a:pt x="4371973" y="5883751"/>
                  </a:lnTo>
                  <a:cubicBezTo>
                    <a:pt x="4350063" y="5837457"/>
                    <a:pt x="4322821" y="5794974"/>
                    <a:pt x="4283578" y="5760873"/>
                  </a:cubicBezTo>
                  <a:cubicBezTo>
                    <a:pt x="4278433" y="5756493"/>
                    <a:pt x="4276527" y="5747728"/>
                    <a:pt x="4274812" y="5740488"/>
                  </a:cubicBezTo>
                  <a:cubicBezTo>
                    <a:pt x="4271954" y="5728678"/>
                    <a:pt x="4269289" y="5716485"/>
                    <a:pt x="4268907" y="5704483"/>
                  </a:cubicBezTo>
                  <a:cubicBezTo>
                    <a:pt x="4267003" y="5646189"/>
                    <a:pt x="4240332" y="5600467"/>
                    <a:pt x="4197659" y="5562746"/>
                  </a:cubicBezTo>
                  <a:lnTo>
                    <a:pt x="4188085" y="5547578"/>
                  </a:lnTo>
                  <a:lnTo>
                    <a:pt x="4198231" y="5531694"/>
                  </a:lnTo>
                  <a:lnTo>
                    <a:pt x="4198232" y="5531692"/>
                  </a:lnTo>
                  <a:lnTo>
                    <a:pt x="4206630" y="5520422"/>
                  </a:lnTo>
                  <a:lnTo>
                    <a:pt x="4208850" y="5507668"/>
                  </a:lnTo>
                  <a:lnTo>
                    <a:pt x="4208850" y="5507667"/>
                  </a:lnTo>
                  <a:cubicBezTo>
                    <a:pt x="4208803" y="5498832"/>
                    <a:pt x="4206231" y="5489497"/>
                    <a:pt x="4204327" y="5480637"/>
                  </a:cubicBezTo>
                  <a:cubicBezTo>
                    <a:pt x="4200516" y="5462351"/>
                    <a:pt x="4196514" y="5443870"/>
                    <a:pt x="4192704" y="5425582"/>
                  </a:cubicBezTo>
                  <a:cubicBezTo>
                    <a:pt x="4190038" y="5412057"/>
                    <a:pt x="4187752" y="5398721"/>
                    <a:pt x="4184513" y="5385384"/>
                  </a:cubicBezTo>
                  <a:lnTo>
                    <a:pt x="4179637" y="5355014"/>
                  </a:lnTo>
                  <a:lnTo>
                    <a:pt x="4183557" y="5321350"/>
                  </a:lnTo>
                  <a:lnTo>
                    <a:pt x="4208517" y="5272797"/>
                  </a:lnTo>
                  <a:lnTo>
                    <a:pt x="4225669" y="5241089"/>
                  </a:lnTo>
                  <a:lnTo>
                    <a:pt x="4231973" y="5229433"/>
                  </a:lnTo>
                  <a:lnTo>
                    <a:pt x="4232139" y="5179068"/>
                  </a:lnTo>
                  <a:lnTo>
                    <a:pt x="4232139" y="5179067"/>
                  </a:lnTo>
                  <a:cubicBezTo>
                    <a:pt x="4231663" y="5176876"/>
                    <a:pt x="4230473" y="5174400"/>
                    <a:pt x="4229593" y="5172090"/>
                  </a:cubicBezTo>
                  <a:lnTo>
                    <a:pt x="4228901" y="5166114"/>
                  </a:lnTo>
                  <a:lnTo>
                    <a:pt x="4235616" y="5133225"/>
                  </a:lnTo>
                  <a:lnTo>
                    <a:pt x="4235616" y="5133224"/>
                  </a:lnTo>
                  <a:lnTo>
                    <a:pt x="4235615" y="5133220"/>
                  </a:lnTo>
                  <a:lnTo>
                    <a:pt x="4228473" y="5102461"/>
                  </a:lnTo>
                  <a:lnTo>
                    <a:pt x="4222587" y="5087441"/>
                  </a:lnTo>
                  <a:lnTo>
                    <a:pt x="4222582" y="5087423"/>
                  </a:lnTo>
                  <a:cubicBezTo>
                    <a:pt x="4216496" y="5072411"/>
                    <a:pt x="4210397" y="5057381"/>
                    <a:pt x="4209468" y="5041521"/>
                  </a:cubicBezTo>
                  <a:cubicBezTo>
                    <a:pt x="4208326" y="5022852"/>
                    <a:pt x="4194228" y="5003801"/>
                    <a:pt x="4182989" y="4987037"/>
                  </a:cubicBezTo>
                  <a:lnTo>
                    <a:pt x="4165707" y="4957454"/>
                  </a:lnTo>
                  <a:lnTo>
                    <a:pt x="4158155" y="4933805"/>
                  </a:lnTo>
                  <a:lnTo>
                    <a:pt x="4159557" y="4912169"/>
                  </a:lnTo>
                  <a:cubicBezTo>
                    <a:pt x="4161319" y="4904358"/>
                    <a:pt x="4161831" y="4896714"/>
                    <a:pt x="4161262" y="4889276"/>
                  </a:cubicBezTo>
                  <a:lnTo>
                    <a:pt x="4161262" y="4889275"/>
                  </a:lnTo>
                  <a:lnTo>
                    <a:pt x="4156484" y="4867614"/>
                  </a:lnTo>
                  <a:lnTo>
                    <a:pt x="4153733" y="4863343"/>
                  </a:lnTo>
                  <a:lnTo>
                    <a:pt x="4151983" y="4857317"/>
                  </a:lnTo>
                  <a:cubicBezTo>
                    <a:pt x="4146840" y="4847214"/>
                    <a:pt x="4139839" y="4837703"/>
                    <a:pt x="4131552" y="4828916"/>
                  </a:cubicBezTo>
                  <a:lnTo>
                    <a:pt x="4116716" y="4800483"/>
                  </a:lnTo>
                  <a:lnTo>
                    <a:pt x="4118025" y="4767765"/>
                  </a:lnTo>
                  <a:cubicBezTo>
                    <a:pt x="4123931" y="4738236"/>
                    <a:pt x="4124313" y="4707565"/>
                    <a:pt x="4127932" y="4677656"/>
                  </a:cubicBezTo>
                  <a:cubicBezTo>
                    <a:pt x="4128694" y="4671177"/>
                    <a:pt x="4131362" y="4662987"/>
                    <a:pt x="4135934" y="4659175"/>
                  </a:cubicBezTo>
                  <a:cubicBezTo>
                    <a:pt x="4192704" y="4612501"/>
                    <a:pt x="4193276" y="4546777"/>
                    <a:pt x="4195944" y="4482005"/>
                  </a:cubicBezTo>
                  <a:cubicBezTo>
                    <a:pt x="4197659" y="4442762"/>
                    <a:pt x="4197659" y="4403326"/>
                    <a:pt x="4196706" y="4363891"/>
                  </a:cubicBezTo>
                  <a:lnTo>
                    <a:pt x="4196706" y="4363890"/>
                  </a:lnTo>
                  <a:cubicBezTo>
                    <a:pt x="4196514" y="4350554"/>
                    <a:pt x="4193466" y="4336457"/>
                    <a:pt x="4187752" y="4324645"/>
                  </a:cubicBezTo>
                  <a:cubicBezTo>
                    <a:pt x="4175749" y="4300070"/>
                    <a:pt x="4160129" y="4277401"/>
                    <a:pt x="4147936" y="4253014"/>
                  </a:cubicBezTo>
                  <a:close/>
                  <a:moveTo>
                    <a:pt x="4211111" y="2836172"/>
                  </a:moveTo>
                  <a:lnTo>
                    <a:pt x="4202421" y="2848793"/>
                  </a:lnTo>
                  <a:cubicBezTo>
                    <a:pt x="4197421" y="2865010"/>
                    <a:pt x="4191562" y="2881307"/>
                    <a:pt x="4186816" y="2897785"/>
                  </a:cubicBezTo>
                  <a:lnTo>
                    <a:pt x="4185787" y="2903551"/>
                  </a:lnTo>
                  <a:lnTo>
                    <a:pt x="4182513" y="2914328"/>
                  </a:lnTo>
                  <a:lnTo>
                    <a:pt x="4177882" y="2947858"/>
                  </a:lnTo>
                  <a:lnTo>
                    <a:pt x="4177881" y="2947862"/>
                  </a:lnTo>
                  <a:lnTo>
                    <a:pt x="4177881" y="2947863"/>
                  </a:lnTo>
                  <a:cubicBezTo>
                    <a:pt x="4177512" y="2959157"/>
                    <a:pt x="4178512" y="2970576"/>
                    <a:pt x="4181465" y="2982149"/>
                  </a:cubicBezTo>
                  <a:lnTo>
                    <a:pt x="4193158" y="3077402"/>
                  </a:lnTo>
                  <a:lnTo>
                    <a:pt x="4180703" y="3172654"/>
                  </a:lnTo>
                  <a:cubicBezTo>
                    <a:pt x="4154794" y="3276480"/>
                    <a:pt x="4127362" y="3380305"/>
                    <a:pt x="4133076" y="3489467"/>
                  </a:cubicBezTo>
                  <a:cubicBezTo>
                    <a:pt x="4134028" y="3507563"/>
                    <a:pt x="4122407" y="3529090"/>
                    <a:pt x="4110977" y="3544713"/>
                  </a:cubicBezTo>
                  <a:cubicBezTo>
                    <a:pt x="4100119" y="3559668"/>
                    <a:pt x="4094260" y="3566812"/>
                    <a:pt x="4093355" y="3574408"/>
                  </a:cubicBezTo>
                  <a:lnTo>
                    <a:pt x="4093355" y="3574409"/>
                  </a:lnTo>
                  <a:cubicBezTo>
                    <a:pt x="4092450" y="3582005"/>
                    <a:pt x="4096499" y="3590054"/>
                    <a:pt x="4105453" y="3606818"/>
                  </a:cubicBezTo>
                  <a:cubicBezTo>
                    <a:pt x="4109835" y="3614820"/>
                    <a:pt x="4112501" y="3624726"/>
                    <a:pt x="4118979" y="3630633"/>
                  </a:cubicBezTo>
                  <a:lnTo>
                    <a:pt x="4136708" y="3654416"/>
                  </a:lnTo>
                  <a:lnTo>
                    <a:pt x="4140382" y="3668940"/>
                  </a:lnTo>
                  <a:lnTo>
                    <a:pt x="4143220" y="3680164"/>
                  </a:lnTo>
                  <a:lnTo>
                    <a:pt x="4139172" y="3734837"/>
                  </a:lnTo>
                  <a:lnTo>
                    <a:pt x="4139172" y="3734838"/>
                  </a:lnTo>
                  <a:cubicBezTo>
                    <a:pt x="4138220" y="3741316"/>
                    <a:pt x="4136886" y="3749126"/>
                    <a:pt x="4139554" y="3754653"/>
                  </a:cubicBezTo>
                  <a:lnTo>
                    <a:pt x="4145911" y="3789776"/>
                  </a:lnTo>
                  <a:lnTo>
                    <a:pt x="4130980" y="3822472"/>
                  </a:lnTo>
                  <a:cubicBezTo>
                    <a:pt x="4123932" y="3831902"/>
                    <a:pt x="4118312" y="3842046"/>
                    <a:pt x="4116645" y="3852619"/>
                  </a:cubicBezTo>
                  <a:lnTo>
                    <a:pt x="4116645" y="3852620"/>
                  </a:lnTo>
                  <a:lnTo>
                    <a:pt x="4117425" y="3868764"/>
                  </a:lnTo>
                  <a:lnTo>
                    <a:pt x="4126028" y="3885337"/>
                  </a:lnTo>
                  <a:lnTo>
                    <a:pt x="4126028" y="3885339"/>
                  </a:lnTo>
                  <a:cubicBezTo>
                    <a:pt x="4135744" y="3897722"/>
                    <a:pt x="4143150" y="3910319"/>
                    <a:pt x="4148409" y="3923125"/>
                  </a:cubicBezTo>
                  <a:lnTo>
                    <a:pt x="4157913" y="3962160"/>
                  </a:lnTo>
                  <a:lnTo>
                    <a:pt x="4142221" y="4043838"/>
                  </a:lnTo>
                  <a:lnTo>
                    <a:pt x="4142220" y="4043839"/>
                  </a:lnTo>
                  <a:cubicBezTo>
                    <a:pt x="4133457" y="4063842"/>
                    <a:pt x="4128075" y="4083702"/>
                    <a:pt x="4127099" y="4103825"/>
                  </a:cubicBezTo>
                  <a:lnTo>
                    <a:pt x="4127099" y="4103826"/>
                  </a:lnTo>
                  <a:lnTo>
                    <a:pt x="4129066" y="4134256"/>
                  </a:lnTo>
                  <a:lnTo>
                    <a:pt x="4138410" y="4165382"/>
                  </a:lnTo>
                  <a:lnTo>
                    <a:pt x="4138410" y="4165384"/>
                  </a:lnTo>
                  <a:lnTo>
                    <a:pt x="4142315" y="4192388"/>
                  </a:lnTo>
                  <a:lnTo>
                    <a:pt x="4142315" y="4192387"/>
                  </a:lnTo>
                  <a:cubicBezTo>
                    <a:pt x="4142411" y="4182767"/>
                    <a:pt x="4141839" y="4173480"/>
                    <a:pt x="4138410" y="4165383"/>
                  </a:cubicBezTo>
                  <a:lnTo>
                    <a:pt x="4138410" y="4165382"/>
                  </a:lnTo>
                  <a:lnTo>
                    <a:pt x="4127099" y="4103826"/>
                  </a:lnTo>
                  <a:lnTo>
                    <a:pt x="4142220" y="4043840"/>
                  </a:lnTo>
                  <a:lnTo>
                    <a:pt x="4142221" y="4043838"/>
                  </a:lnTo>
                  <a:lnTo>
                    <a:pt x="4155523" y="4002410"/>
                  </a:lnTo>
                  <a:lnTo>
                    <a:pt x="4157913" y="3962160"/>
                  </a:lnTo>
                  <a:lnTo>
                    <a:pt x="4157913" y="3962159"/>
                  </a:lnTo>
                  <a:cubicBezTo>
                    <a:pt x="4155651" y="3935727"/>
                    <a:pt x="4145460" y="3910104"/>
                    <a:pt x="4126028" y="3885338"/>
                  </a:cubicBezTo>
                  <a:lnTo>
                    <a:pt x="4126028" y="3885337"/>
                  </a:lnTo>
                  <a:lnTo>
                    <a:pt x="4116645" y="3852620"/>
                  </a:lnTo>
                  <a:lnTo>
                    <a:pt x="4130980" y="3822473"/>
                  </a:lnTo>
                  <a:cubicBezTo>
                    <a:pt x="4139172" y="3811614"/>
                    <a:pt x="4144316" y="3800897"/>
                    <a:pt x="4145911" y="3789777"/>
                  </a:cubicBezTo>
                  <a:lnTo>
                    <a:pt x="4145911" y="3789776"/>
                  </a:lnTo>
                  <a:cubicBezTo>
                    <a:pt x="4147507" y="3778655"/>
                    <a:pt x="4145554" y="3767130"/>
                    <a:pt x="4139554" y="3754652"/>
                  </a:cubicBezTo>
                  <a:lnTo>
                    <a:pt x="4139172" y="3734838"/>
                  </a:lnTo>
                  <a:lnTo>
                    <a:pt x="4143220" y="3680164"/>
                  </a:lnTo>
                  <a:lnTo>
                    <a:pt x="4143220" y="3680163"/>
                  </a:lnTo>
                  <a:lnTo>
                    <a:pt x="4140382" y="3668940"/>
                  </a:lnTo>
                  <a:lnTo>
                    <a:pt x="4136708" y="3654416"/>
                  </a:lnTo>
                  <a:lnTo>
                    <a:pt x="4136708" y="3654416"/>
                  </a:lnTo>
                  <a:lnTo>
                    <a:pt x="4136708" y="3654415"/>
                  </a:lnTo>
                  <a:cubicBezTo>
                    <a:pt x="4132898" y="3646123"/>
                    <a:pt x="4127219" y="3638157"/>
                    <a:pt x="4118979" y="3630632"/>
                  </a:cubicBezTo>
                  <a:cubicBezTo>
                    <a:pt x="4112501" y="3624725"/>
                    <a:pt x="4109835" y="3614819"/>
                    <a:pt x="4105453" y="3606817"/>
                  </a:cubicBezTo>
                  <a:cubicBezTo>
                    <a:pt x="4100976" y="3598435"/>
                    <a:pt x="4097725" y="3592232"/>
                    <a:pt x="4095707" y="3587174"/>
                  </a:cubicBezTo>
                  <a:lnTo>
                    <a:pt x="4093355" y="3574408"/>
                  </a:lnTo>
                  <a:lnTo>
                    <a:pt x="4098434" y="3562321"/>
                  </a:lnTo>
                  <a:cubicBezTo>
                    <a:pt x="4101369" y="3557716"/>
                    <a:pt x="4105548" y="3552191"/>
                    <a:pt x="4110977" y="3544714"/>
                  </a:cubicBezTo>
                  <a:cubicBezTo>
                    <a:pt x="4122407" y="3529091"/>
                    <a:pt x="4134028" y="3507564"/>
                    <a:pt x="4133076" y="3489468"/>
                  </a:cubicBezTo>
                  <a:cubicBezTo>
                    <a:pt x="4127362" y="3380306"/>
                    <a:pt x="4154794" y="3276481"/>
                    <a:pt x="4180703" y="3172655"/>
                  </a:cubicBezTo>
                  <a:cubicBezTo>
                    <a:pt x="4188705" y="3140650"/>
                    <a:pt x="4192943" y="3109026"/>
                    <a:pt x="4193158" y="3077402"/>
                  </a:cubicBezTo>
                  <a:lnTo>
                    <a:pt x="4193158" y="3077401"/>
                  </a:lnTo>
                  <a:cubicBezTo>
                    <a:pt x="4193372" y="3045777"/>
                    <a:pt x="4189562" y="3014153"/>
                    <a:pt x="4181465" y="2982148"/>
                  </a:cubicBezTo>
                  <a:lnTo>
                    <a:pt x="4177881" y="2947863"/>
                  </a:lnTo>
                  <a:lnTo>
                    <a:pt x="4177882" y="2947858"/>
                  </a:lnTo>
                  <a:lnTo>
                    <a:pt x="4185787" y="2903551"/>
                  </a:lnTo>
                  <a:lnTo>
                    <a:pt x="4202421" y="2848794"/>
                  </a:lnTo>
                  <a:cubicBezTo>
                    <a:pt x="4203754" y="2844317"/>
                    <a:pt x="4207040" y="2839983"/>
                    <a:pt x="4211111" y="2836173"/>
                  </a:cubicBezTo>
                  <a:close/>
                  <a:moveTo>
                    <a:pt x="3726625" y="1508458"/>
                  </a:moveTo>
                  <a:lnTo>
                    <a:pt x="3698531" y="1596214"/>
                  </a:lnTo>
                  <a:cubicBezTo>
                    <a:pt x="3696054" y="1604979"/>
                    <a:pt x="3697579" y="1615837"/>
                    <a:pt x="3700436" y="1624981"/>
                  </a:cubicBezTo>
                  <a:cubicBezTo>
                    <a:pt x="3710152" y="1656224"/>
                    <a:pt x="3734537" y="1676037"/>
                    <a:pt x="3757017" y="1697754"/>
                  </a:cubicBezTo>
                  <a:cubicBezTo>
                    <a:pt x="3766924" y="1707280"/>
                    <a:pt x="3773972" y="1720424"/>
                    <a:pt x="3779686" y="1733189"/>
                  </a:cubicBezTo>
                  <a:cubicBezTo>
                    <a:pt x="3794357" y="1766336"/>
                    <a:pt x="3807501" y="1800247"/>
                    <a:pt x="3821407" y="1833776"/>
                  </a:cubicBezTo>
                  <a:cubicBezTo>
                    <a:pt x="3822741" y="1837014"/>
                    <a:pt x="3826170" y="1839680"/>
                    <a:pt x="3829028" y="1842159"/>
                  </a:cubicBezTo>
                  <a:cubicBezTo>
                    <a:pt x="3859129" y="1866923"/>
                    <a:pt x="3889418" y="1891498"/>
                    <a:pt x="3919519" y="1916455"/>
                  </a:cubicBezTo>
                  <a:cubicBezTo>
                    <a:pt x="3925233" y="1921217"/>
                    <a:pt x="3929425" y="1928077"/>
                    <a:pt x="3934949" y="1933220"/>
                  </a:cubicBezTo>
                  <a:cubicBezTo>
                    <a:pt x="3942569" y="1940460"/>
                    <a:pt x="3949810" y="1949604"/>
                    <a:pt x="3958954" y="1953414"/>
                  </a:cubicBezTo>
                  <a:cubicBezTo>
                    <a:pt x="3987719" y="1965225"/>
                    <a:pt x="4000103" y="1987895"/>
                    <a:pt x="4005437" y="2016470"/>
                  </a:cubicBezTo>
                  <a:cubicBezTo>
                    <a:pt x="4010390" y="2042571"/>
                    <a:pt x="4014582" y="2068670"/>
                    <a:pt x="4020296" y="2094579"/>
                  </a:cubicBezTo>
                  <a:cubicBezTo>
                    <a:pt x="4027154" y="2126202"/>
                    <a:pt x="4034584" y="2157637"/>
                    <a:pt x="4042967" y="2188880"/>
                  </a:cubicBezTo>
                  <a:cubicBezTo>
                    <a:pt x="4046587" y="2202405"/>
                    <a:pt x="4050777" y="2216693"/>
                    <a:pt x="4058207" y="2228315"/>
                  </a:cubicBezTo>
                  <a:cubicBezTo>
                    <a:pt x="4078782" y="2260891"/>
                    <a:pt x="4092688" y="2295754"/>
                    <a:pt x="4087164" y="2334045"/>
                  </a:cubicBezTo>
                  <a:cubicBezTo>
                    <a:pt x="4082782" y="2364716"/>
                    <a:pt x="4094022" y="2390435"/>
                    <a:pt x="4111549" y="2409486"/>
                  </a:cubicBezTo>
                  <a:cubicBezTo>
                    <a:pt x="4119503" y="2418155"/>
                    <a:pt x="4125016" y="2426977"/>
                    <a:pt x="4128650" y="2435913"/>
                  </a:cubicBezTo>
                  <a:lnTo>
                    <a:pt x="4134481" y="2463018"/>
                  </a:lnTo>
                  <a:lnTo>
                    <a:pt x="4125839" y="2518262"/>
                  </a:lnTo>
                  <a:lnTo>
                    <a:pt x="4125838" y="2518264"/>
                  </a:lnTo>
                  <a:cubicBezTo>
                    <a:pt x="4123171" y="2527790"/>
                    <a:pt x="4122027" y="2536457"/>
                    <a:pt x="4122194" y="2545006"/>
                  </a:cubicBezTo>
                  <a:lnTo>
                    <a:pt x="4122194" y="2545007"/>
                  </a:lnTo>
                  <a:cubicBezTo>
                    <a:pt x="4122360" y="2553556"/>
                    <a:pt x="4123837" y="2561986"/>
                    <a:pt x="4126408" y="2571035"/>
                  </a:cubicBezTo>
                  <a:cubicBezTo>
                    <a:pt x="4138410" y="2612946"/>
                    <a:pt x="4170987" y="2640951"/>
                    <a:pt x="4199563" y="2668002"/>
                  </a:cubicBezTo>
                  <a:cubicBezTo>
                    <a:pt x="4223947" y="2691055"/>
                    <a:pt x="4237663" y="2716964"/>
                    <a:pt x="4247953" y="2745349"/>
                  </a:cubicBezTo>
                  <a:lnTo>
                    <a:pt x="4247954" y="2745352"/>
                  </a:lnTo>
                  <a:lnTo>
                    <a:pt x="4253873" y="2778006"/>
                  </a:lnTo>
                  <a:lnTo>
                    <a:pt x="4253453" y="2785440"/>
                  </a:lnTo>
                  <a:lnTo>
                    <a:pt x="4243374" y="2811780"/>
                  </a:lnTo>
                  <a:lnTo>
                    <a:pt x="4243371" y="2811787"/>
                  </a:lnTo>
                  <a:lnTo>
                    <a:pt x="4243372" y="2811787"/>
                  </a:lnTo>
                  <a:lnTo>
                    <a:pt x="4243374" y="2811780"/>
                  </a:lnTo>
                  <a:lnTo>
                    <a:pt x="4253025" y="2793023"/>
                  </a:lnTo>
                  <a:lnTo>
                    <a:pt x="4253453" y="2785440"/>
                  </a:lnTo>
                  <a:lnTo>
                    <a:pt x="4254654" y="2782305"/>
                  </a:lnTo>
                  <a:lnTo>
                    <a:pt x="4253873" y="2778006"/>
                  </a:lnTo>
                  <a:lnTo>
                    <a:pt x="4254284" y="2770758"/>
                  </a:lnTo>
                  <a:lnTo>
                    <a:pt x="4247954" y="2745352"/>
                  </a:lnTo>
                  <a:lnTo>
                    <a:pt x="4247953" y="2745348"/>
                  </a:lnTo>
                  <a:cubicBezTo>
                    <a:pt x="4237663" y="2716963"/>
                    <a:pt x="4223947" y="2691054"/>
                    <a:pt x="4199563" y="2668001"/>
                  </a:cubicBezTo>
                  <a:cubicBezTo>
                    <a:pt x="4170987" y="2640950"/>
                    <a:pt x="4138410" y="2612945"/>
                    <a:pt x="4126408" y="2571034"/>
                  </a:cubicBezTo>
                  <a:lnTo>
                    <a:pt x="4122194" y="2545007"/>
                  </a:lnTo>
                  <a:lnTo>
                    <a:pt x="4125838" y="2518265"/>
                  </a:lnTo>
                  <a:lnTo>
                    <a:pt x="4125839" y="2518262"/>
                  </a:lnTo>
                  <a:lnTo>
                    <a:pt x="4132419" y="2490551"/>
                  </a:lnTo>
                  <a:lnTo>
                    <a:pt x="4134481" y="2463018"/>
                  </a:lnTo>
                  <a:lnTo>
                    <a:pt x="4134481" y="2463017"/>
                  </a:lnTo>
                  <a:cubicBezTo>
                    <a:pt x="4133600" y="2444777"/>
                    <a:pt x="4127457" y="2426822"/>
                    <a:pt x="4111549" y="2409485"/>
                  </a:cubicBezTo>
                  <a:cubicBezTo>
                    <a:pt x="4094022" y="2390434"/>
                    <a:pt x="4082782" y="2364715"/>
                    <a:pt x="4087164" y="2334044"/>
                  </a:cubicBezTo>
                  <a:cubicBezTo>
                    <a:pt x="4092688" y="2295753"/>
                    <a:pt x="4078782" y="2260890"/>
                    <a:pt x="4058207" y="2228314"/>
                  </a:cubicBezTo>
                  <a:cubicBezTo>
                    <a:pt x="4050777" y="2216692"/>
                    <a:pt x="4046587" y="2202404"/>
                    <a:pt x="4042967" y="2188879"/>
                  </a:cubicBezTo>
                  <a:cubicBezTo>
                    <a:pt x="4034584" y="2157636"/>
                    <a:pt x="4027154" y="2126201"/>
                    <a:pt x="4020296" y="2094578"/>
                  </a:cubicBezTo>
                  <a:cubicBezTo>
                    <a:pt x="4014582" y="2068669"/>
                    <a:pt x="4010390" y="2042570"/>
                    <a:pt x="4005437" y="2016469"/>
                  </a:cubicBezTo>
                  <a:cubicBezTo>
                    <a:pt x="4000103" y="1987894"/>
                    <a:pt x="3987719" y="1965224"/>
                    <a:pt x="3958954" y="1953413"/>
                  </a:cubicBezTo>
                  <a:cubicBezTo>
                    <a:pt x="3949810" y="1949603"/>
                    <a:pt x="3942569" y="1940459"/>
                    <a:pt x="3934949" y="1933219"/>
                  </a:cubicBezTo>
                  <a:cubicBezTo>
                    <a:pt x="3929425" y="1928076"/>
                    <a:pt x="3925233" y="1921216"/>
                    <a:pt x="3919519" y="1916454"/>
                  </a:cubicBezTo>
                  <a:cubicBezTo>
                    <a:pt x="3889418" y="1891497"/>
                    <a:pt x="3859129" y="1866922"/>
                    <a:pt x="3829028" y="1842158"/>
                  </a:cubicBezTo>
                  <a:cubicBezTo>
                    <a:pt x="3826170" y="1839679"/>
                    <a:pt x="3822741" y="1837013"/>
                    <a:pt x="3821407" y="1833775"/>
                  </a:cubicBezTo>
                  <a:cubicBezTo>
                    <a:pt x="3807501" y="1800246"/>
                    <a:pt x="3794358" y="1766335"/>
                    <a:pt x="3779686" y="1733188"/>
                  </a:cubicBezTo>
                  <a:cubicBezTo>
                    <a:pt x="3773972" y="1720423"/>
                    <a:pt x="3766924" y="1707279"/>
                    <a:pt x="3757018" y="1697753"/>
                  </a:cubicBezTo>
                  <a:cubicBezTo>
                    <a:pt x="3734538" y="1676036"/>
                    <a:pt x="3710152" y="1656223"/>
                    <a:pt x="3700436" y="1624980"/>
                  </a:cubicBezTo>
                  <a:cubicBezTo>
                    <a:pt x="3697580" y="1615836"/>
                    <a:pt x="3696055" y="1604978"/>
                    <a:pt x="3698532" y="1596213"/>
                  </a:cubicBezTo>
                  <a:close/>
                  <a:moveTo>
                    <a:pt x="3745230" y="1459073"/>
                  </a:moveTo>
                  <a:lnTo>
                    <a:pt x="3745229" y="1459074"/>
                  </a:lnTo>
                  <a:lnTo>
                    <a:pt x="3736012" y="1481572"/>
                  </a:lnTo>
                  <a:close/>
                  <a:moveTo>
                    <a:pt x="3764423" y="1268758"/>
                  </a:moveTo>
                  <a:cubicBezTo>
                    <a:pt x="3764875" y="1275402"/>
                    <a:pt x="3766447" y="1281689"/>
                    <a:pt x="3769590" y="1286070"/>
                  </a:cubicBezTo>
                  <a:cubicBezTo>
                    <a:pt x="3784163" y="1306930"/>
                    <a:pt x="3790403" y="1328553"/>
                    <a:pt x="3791927" y="1350628"/>
                  </a:cubicBezTo>
                  <a:lnTo>
                    <a:pt x="3786333" y="1413840"/>
                  </a:lnTo>
                  <a:lnTo>
                    <a:pt x="3791928" y="1350627"/>
                  </a:lnTo>
                  <a:cubicBezTo>
                    <a:pt x="3790403" y="1328552"/>
                    <a:pt x="3784164" y="1306930"/>
                    <a:pt x="3769590" y="1286069"/>
                  </a:cubicBezTo>
                  <a:close/>
                  <a:moveTo>
                    <a:pt x="3706152" y="773035"/>
                  </a:moveTo>
                  <a:lnTo>
                    <a:pt x="3706152" y="773036"/>
                  </a:lnTo>
                  <a:cubicBezTo>
                    <a:pt x="3708438" y="800277"/>
                    <a:pt x="3711676" y="827330"/>
                    <a:pt x="3714152" y="854380"/>
                  </a:cubicBezTo>
                  <a:cubicBezTo>
                    <a:pt x="3716438" y="878957"/>
                    <a:pt x="3717200" y="903723"/>
                    <a:pt x="3745205" y="915344"/>
                  </a:cubicBezTo>
                  <a:cubicBezTo>
                    <a:pt x="3749587" y="917060"/>
                    <a:pt x="3752825" y="922774"/>
                    <a:pt x="3755683" y="927156"/>
                  </a:cubicBezTo>
                  <a:cubicBezTo>
                    <a:pt x="3799691" y="994786"/>
                    <a:pt x="3798547" y="1030981"/>
                    <a:pt x="3752063" y="1097088"/>
                  </a:cubicBezTo>
                  <a:cubicBezTo>
                    <a:pt x="3747301" y="1103946"/>
                    <a:pt x="3743871" y="1118614"/>
                    <a:pt x="3747681" y="1123186"/>
                  </a:cubicBezTo>
                  <a:cubicBezTo>
                    <a:pt x="3763493" y="1142618"/>
                    <a:pt x="3770542" y="1162954"/>
                    <a:pt x="3772400" y="1184029"/>
                  </a:cubicBezTo>
                  <a:cubicBezTo>
                    <a:pt x="3770542" y="1162954"/>
                    <a:pt x="3763494" y="1142617"/>
                    <a:pt x="3747682" y="1123185"/>
                  </a:cubicBezTo>
                  <a:cubicBezTo>
                    <a:pt x="3743872" y="1118613"/>
                    <a:pt x="3747302" y="1103945"/>
                    <a:pt x="3752064" y="1097087"/>
                  </a:cubicBezTo>
                  <a:cubicBezTo>
                    <a:pt x="3798548" y="1030980"/>
                    <a:pt x="3799692" y="994785"/>
                    <a:pt x="3755684" y="927155"/>
                  </a:cubicBezTo>
                  <a:cubicBezTo>
                    <a:pt x="3752826" y="922773"/>
                    <a:pt x="3749588" y="917059"/>
                    <a:pt x="3745206" y="915343"/>
                  </a:cubicBezTo>
                  <a:cubicBezTo>
                    <a:pt x="3717200" y="903722"/>
                    <a:pt x="3716438" y="878956"/>
                    <a:pt x="3714152" y="854379"/>
                  </a:cubicBezTo>
                  <a:close/>
                  <a:moveTo>
                    <a:pt x="3761553" y="517851"/>
                  </a:moveTo>
                  <a:lnTo>
                    <a:pt x="3752635" y="556048"/>
                  </a:lnTo>
                  <a:cubicBezTo>
                    <a:pt x="3750539" y="564049"/>
                    <a:pt x="3745015" y="572623"/>
                    <a:pt x="3746157" y="580051"/>
                  </a:cubicBezTo>
                  <a:cubicBezTo>
                    <a:pt x="3749491" y="601579"/>
                    <a:pt x="3747062" y="622201"/>
                    <a:pt x="3742776" y="642538"/>
                  </a:cubicBezTo>
                  <a:lnTo>
                    <a:pt x="3730253" y="694928"/>
                  </a:lnTo>
                  <a:lnTo>
                    <a:pt x="3742777" y="642537"/>
                  </a:lnTo>
                  <a:cubicBezTo>
                    <a:pt x="3747063" y="622201"/>
                    <a:pt x="3749492" y="601578"/>
                    <a:pt x="3746158" y="580050"/>
                  </a:cubicBezTo>
                  <a:cubicBezTo>
                    <a:pt x="3745016" y="572622"/>
                    <a:pt x="3750540" y="564048"/>
                    <a:pt x="3752636" y="556047"/>
                  </a:cubicBezTo>
                  <a:close/>
                  <a:moveTo>
                    <a:pt x="3774848" y="298169"/>
                  </a:moveTo>
                  <a:lnTo>
                    <a:pt x="3760065" y="313534"/>
                  </a:lnTo>
                  <a:cubicBezTo>
                    <a:pt x="3755873" y="316390"/>
                    <a:pt x="3758159" y="330299"/>
                    <a:pt x="3759493" y="338871"/>
                  </a:cubicBezTo>
                  <a:lnTo>
                    <a:pt x="3759500" y="338900"/>
                  </a:lnTo>
                  <a:lnTo>
                    <a:pt x="3769400" y="395640"/>
                  </a:lnTo>
                  <a:lnTo>
                    <a:pt x="3765590" y="367328"/>
                  </a:lnTo>
                  <a:lnTo>
                    <a:pt x="3759500" y="338900"/>
                  </a:lnTo>
                  <a:lnTo>
                    <a:pt x="3759494" y="338870"/>
                  </a:lnTo>
                  <a:cubicBezTo>
                    <a:pt x="3758160" y="330298"/>
                    <a:pt x="3755874" y="316389"/>
                    <a:pt x="3760066" y="313533"/>
                  </a:cubicBezTo>
                  <a:close/>
                  <a:moveTo>
                    <a:pt x="3782393" y="281568"/>
                  </a:moveTo>
                  <a:lnTo>
                    <a:pt x="3777498" y="295415"/>
                  </a:lnTo>
                  <a:lnTo>
                    <a:pt x="3777499" y="295415"/>
                  </a:lnTo>
                  <a:close/>
                  <a:moveTo>
                    <a:pt x="3769073" y="24486"/>
                  </a:moveTo>
                  <a:lnTo>
                    <a:pt x="3766810" y="74129"/>
                  </a:lnTo>
                  <a:cubicBezTo>
                    <a:pt x="3767733" y="91492"/>
                    <a:pt x="3770043" y="108703"/>
                    <a:pt x="3772734" y="125861"/>
                  </a:cubicBezTo>
                  <a:lnTo>
                    <a:pt x="3777129" y="153387"/>
                  </a:lnTo>
                  <a:lnTo>
                    <a:pt x="3785402" y="228944"/>
                  </a:lnTo>
                  <a:lnTo>
                    <a:pt x="3780943" y="177271"/>
                  </a:lnTo>
                  <a:lnTo>
                    <a:pt x="3777129" y="153387"/>
                  </a:lnTo>
                  <a:lnTo>
                    <a:pt x="3776930" y="151569"/>
                  </a:lnTo>
                  <a:cubicBezTo>
                    <a:pt x="3772700" y="125876"/>
                    <a:pt x="3768195" y="100174"/>
                    <a:pt x="3766811" y="74129"/>
                  </a:cubicBezTo>
                  <a:close/>
                  <a:moveTo>
                    <a:pt x="3766492" y="0"/>
                  </a:moveTo>
                  <a:lnTo>
                    <a:pt x="4230600" y="0"/>
                  </a:lnTo>
                  <a:lnTo>
                    <a:pt x="4229473" y="2817"/>
                  </a:lnTo>
                  <a:cubicBezTo>
                    <a:pt x="4221092" y="21486"/>
                    <a:pt x="4218423" y="43012"/>
                    <a:pt x="4215375" y="63587"/>
                  </a:cubicBezTo>
                  <a:cubicBezTo>
                    <a:pt x="4209851" y="101308"/>
                    <a:pt x="4206421" y="139219"/>
                    <a:pt x="4201468" y="176939"/>
                  </a:cubicBezTo>
                  <a:cubicBezTo>
                    <a:pt x="4200325" y="184941"/>
                    <a:pt x="4198231" y="194085"/>
                    <a:pt x="4193466" y="200182"/>
                  </a:cubicBezTo>
                  <a:cubicBezTo>
                    <a:pt x="4161461" y="241901"/>
                    <a:pt x="4152508" y="292579"/>
                    <a:pt x="4155554" y="340774"/>
                  </a:cubicBezTo>
                  <a:cubicBezTo>
                    <a:pt x="4157843" y="378686"/>
                    <a:pt x="4159557" y="415835"/>
                    <a:pt x="4156319" y="453364"/>
                  </a:cubicBezTo>
                  <a:cubicBezTo>
                    <a:pt x="4156127" y="456222"/>
                    <a:pt x="4156509" y="460032"/>
                    <a:pt x="4158033" y="462126"/>
                  </a:cubicBezTo>
                  <a:cubicBezTo>
                    <a:pt x="4168129" y="475081"/>
                    <a:pt x="4168891" y="488607"/>
                    <a:pt x="4170605" y="505182"/>
                  </a:cubicBezTo>
                  <a:cubicBezTo>
                    <a:pt x="4173083" y="528615"/>
                    <a:pt x="4171367" y="550141"/>
                    <a:pt x="4167177" y="571860"/>
                  </a:cubicBezTo>
                  <a:cubicBezTo>
                    <a:pt x="4164129" y="587672"/>
                    <a:pt x="4157843" y="603673"/>
                    <a:pt x="4149840" y="617772"/>
                  </a:cubicBezTo>
                  <a:cubicBezTo>
                    <a:pt x="4138600" y="637392"/>
                    <a:pt x="4134220" y="656255"/>
                    <a:pt x="4149078" y="674923"/>
                  </a:cubicBezTo>
                  <a:cubicBezTo>
                    <a:pt x="4164891" y="695116"/>
                    <a:pt x="4159367" y="717977"/>
                    <a:pt x="4159937" y="740268"/>
                  </a:cubicBezTo>
                  <a:cubicBezTo>
                    <a:pt x="4160129" y="749982"/>
                    <a:pt x="4159747" y="760270"/>
                    <a:pt x="4162223" y="769605"/>
                  </a:cubicBezTo>
                  <a:cubicBezTo>
                    <a:pt x="4169273" y="796655"/>
                    <a:pt x="4179941" y="822756"/>
                    <a:pt x="4184703" y="850189"/>
                  </a:cubicBezTo>
                  <a:cubicBezTo>
                    <a:pt x="4187370" y="865430"/>
                    <a:pt x="4182607" y="882384"/>
                    <a:pt x="4179179" y="898198"/>
                  </a:cubicBezTo>
                  <a:cubicBezTo>
                    <a:pt x="4175559" y="914200"/>
                    <a:pt x="4170035" y="930011"/>
                    <a:pt x="4164319" y="945444"/>
                  </a:cubicBezTo>
                  <a:cubicBezTo>
                    <a:pt x="4160509" y="955920"/>
                    <a:pt x="4156889" y="967350"/>
                    <a:pt x="4150030" y="975733"/>
                  </a:cubicBezTo>
                  <a:cubicBezTo>
                    <a:pt x="4134410" y="994785"/>
                    <a:pt x="4131742" y="1014406"/>
                    <a:pt x="4139934" y="1036887"/>
                  </a:cubicBezTo>
                  <a:cubicBezTo>
                    <a:pt x="4141268" y="1040315"/>
                    <a:pt x="4141268" y="1044315"/>
                    <a:pt x="4141458" y="1048125"/>
                  </a:cubicBezTo>
                  <a:cubicBezTo>
                    <a:pt x="4145458" y="1109091"/>
                    <a:pt x="4147936" y="1170051"/>
                    <a:pt x="4154032" y="1230633"/>
                  </a:cubicBezTo>
                  <a:cubicBezTo>
                    <a:pt x="4156509" y="1255206"/>
                    <a:pt x="4167367" y="1278829"/>
                    <a:pt x="4174225" y="1303024"/>
                  </a:cubicBezTo>
                  <a:cubicBezTo>
                    <a:pt x="4175559" y="1307978"/>
                    <a:pt x="4177655" y="1313504"/>
                    <a:pt x="4176701" y="1318456"/>
                  </a:cubicBezTo>
                  <a:cubicBezTo>
                    <a:pt x="4167177" y="1372368"/>
                    <a:pt x="4181083" y="1422854"/>
                    <a:pt x="4199372" y="1472575"/>
                  </a:cubicBezTo>
                  <a:cubicBezTo>
                    <a:pt x="4201278" y="1477717"/>
                    <a:pt x="4200706" y="1484004"/>
                    <a:pt x="4200325" y="1489720"/>
                  </a:cubicBezTo>
                  <a:cubicBezTo>
                    <a:pt x="4198993" y="1505724"/>
                    <a:pt x="4192324" y="1523059"/>
                    <a:pt x="4196324" y="1537537"/>
                  </a:cubicBezTo>
                  <a:cubicBezTo>
                    <a:pt x="4207374" y="1576019"/>
                    <a:pt x="4220709" y="1614120"/>
                    <a:pt x="4237474" y="1650317"/>
                  </a:cubicBezTo>
                  <a:cubicBezTo>
                    <a:pt x="4254428" y="1687086"/>
                    <a:pt x="4268716" y="1721185"/>
                    <a:pt x="4251572" y="1763287"/>
                  </a:cubicBezTo>
                  <a:cubicBezTo>
                    <a:pt x="4244332" y="1781194"/>
                    <a:pt x="4249476" y="1804816"/>
                    <a:pt x="4251380" y="1825393"/>
                  </a:cubicBezTo>
                  <a:cubicBezTo>
                    <a:pt x="4252904" y="1840441"/>
                    <a:pt x="4261478" y="1854920"/>
                    <a:pt x="4261478" y="1869780"/>
                  </a:cubicBezTo>
                  <a:cubicBezTo>
                    <a:pt x="4261478" y="1909408"/>
                    <a:pt x="4271574" y="1944649"/>
                    <a:pt x="4292149" y="1978940"/>
                  </a:cubicBezTo>
                  <a:cubicBezTo>
                    <a:pt x="4300150" y="1992279"/>
                    <a:pt x="4294815" y="2013043"/>
                    <a:pt x="4296911" y="2030378"/>
                  </a:cubicBezTo>
                  <a:cubicBezTo>
                    <a:pt x="4299388" y="2048668"/>
                    <a:pt x="4301673" y="2067525"/>
                    <a:pt x="4307201" y="2085054"/>
                  </a:cubicBezTo>
                  <a:cubicBezTo>
                    <a:pt x="4321679" y="2130393"/>
                    <a:pt x="4338062" y="2175163"/>
                    <a:pt x="4353302" y="2220312"/>
                  </a:cubicBezTo>
                  <a:cubicBezTo>
                    <a:pt x="4365877" y="2257459"/>
                    <a:pt x="4355970" y="2294039"/>
                    <a:pt x="4350636" y="2330806"/>
                  </a:cubicBezTo>
                  <a:cubicBezTo>
                    <a:pt x="4347205" y="2353859"/>
                    <a:pt x="4339013" y="2375383"/>
                    <a:pt x="4351206" y="2401292"/>
                  </a:cubicBezTo>
                  <a:cubicBezTo>
                    <a:pt x="4362828" y="2426059"/>
                    <a:pt x="4360160" y="2457492"/>
                    <a:pt x="4366446" y="2485307"/>
                  </a:cubicBezTo>
                  <a:cubicBezTo>
                    <a:pt x="4371781" y="2508742"/>
                    <a:pt x="4380354" y="2531409"/>
                    <a:pt x="4388736" y="2554079"/>
                  </a:cubicBezTo>
                  <a:cubicBezTo>
                    <a:pt x="4400168" y="2584942"/>
                    <a:pt x="4412167" y="2615421"/>
                    <a:pt x="4406453" y="2649143"/>
                  </a:cubicBezTo>
                  <a:cubicBezTo>
                    <a:pt x="4399976" y="2687436"/>
                    <a:pt x="4424359" y="2713723"/>
                    <a:pt x="4440554" y="2743826"/>
                  </a:cubicBezTo>
                  <a:cubicBezTo>
                    <a:pt x="4451603" y="2764590"/>
                    <a:pt x="4459795" y="2787259"/>
                    <a:pt x="4466653" y="2809930"/>
                  </a:cubicBezTo>
                  <a:cubicBezTo>
                    <a:pt x="4475607" y="2840219"/>
                    <a:pt x="4480941" y="2871462"/>
                    <a:pt x="4489705" y="2901943"/>
                  </a:cubicBezTo>
                  <a:cubicBezTo>
                    <a:pt x="4502848" y="2948047"/>
                    <a:pt x="4513137" y="2994722"/>
                    <a:pt x="4505897" y="3042728"/>
                  </a:cubicBezTo>
                  <a:cubicBezTo>
                    <a:pt x="4502659" y="3064827"/>
                    <a:pt x="4502848" y="3085403"/>
                    <a:pt x="4507613" y="3107500"/>
                  </a:cubicBezTo>
                  <a:cubicBezTo>
                    <a:pt x="4515422" y="3143695"/>
                    <a:pt x="4516376" y="3180844"/>
                    <a:pt x="4545521" y="3209993"/>
                  </a:cubicBezTo>
                  <a:cubicBezTo>
                    <a:pt x="4555811" y="3220280"/>
                    <a:pt x="4558477" y="3238758"/>
                    <a:pt x="4563811" y="3253809"/>
                  </a:cubicBezTo>
                  <a:cubicBezTo>
                    <a:pt x="4570099" y="3271145"/>
                    <a:pt x="4566858" y="3283908"/>
                    <a:pt x="4548570" y="3293244"/>
                  </a:cubicBezTo>
                  <a:cubicBezTo>
                    <a:pt x="4540379" y="3297434"/>
                    <a:pt x="4532378" y="3309437"/>
                    <a:pt x="4531043" y="3318771"/>
                  </a:cubicBezTo>
                  <a:cubicBezTo>
                    <a:pt x="4527043" y="3346776"/>
                    <a:pt x="4532950" y="3372495"/>
                    <a:pt x="4545904" y="3399546"/>
                  </a:cubicBezTo>
                  <a:cubicBezTo>
                    <a:pt x="4558096" y="3424883"/>
                    <a:pt x="4556762" y="3456508"/>
                    <a:pt x="4561524" y="3485275"/>
                  </a:cubicBezTo>
                  <a:cubicBezTo>
                    <a:pt x="4564954" y="3505657"/>
                    <a:pt x="4572002" y="3526042"/>
                    <a:pt x="4572002" y="3546617"/>
                  </a:cubicBezTo>
                  <a:cubicBezTo>
                    <a:pt x="4572002" y="3572146"/>
                    <a:pt x="4565907" y="3597482"/>
                    <a:pt x="4563620" y="3623201"/>
                  </a:cubicBezTo>
                  <a:cubicBezTo>
                    <a:pt x="4561716" y="3643204"/>
                    <a:pt x="4562478" y="3663589"/>
                    <a:pt x="4560192" y="3683591"/>
                  </a:cubicBezTo>
                  <a:cubicBezTo>
                    <a:pt x="4558477" y="3699976"/>
                    <a:pt x="4554096" y="3716168"/>
                    <a:pt x="4550476" y="3732361"/>
                  </a:cubicBezTo>
                  <a:cubicBezTo>
                    <a:pt x="4549142" y="3738267"/>
                    <a:pt x="4543998" y="3744173"/>
                    <a:pt x="4544759" y="3749506"/>
                  </a:cubicBezTo>
                  <a:cubicBezTo>
                    <a:pt x="4552953" y="3802467"/>
                    <a:pt x="4516376" y="3840569"/>
                    <a:pt x="4500182" y="3885338"/>
                  </a:cubicBezTo>
                  <a:cubicBezTo>
                    <a:pt x="4483035" y="3932394"/>
                    <a:pt x="4456748" y="3977925"/>
                    <a:pt x="4464557" y="4030503"/>
                  </a:cubicBezTo>
                  <a:cubicBezTo>
                    <a:pt x="4469319" y="4062318"/>
                    <a:pt x="4480369" y="4092989"/>
                    <a:pt x="4487039" y="4124614"/>
                  </a:cubicBezTo>
                  <a:cubicBezTo>
                    <a:pt x="4489324" y="4135854"/>
                    <a:pt x="4488943" y="4148427"/>
                    <a:pt x="4486656" y="4159667"/>
                  </a:cubicBezTo>
                  <a:cubicBezTo>
                    <a:pt x="4476177" y="4213961"/>
                    <a:pt x="4474653" y="4267493"/>
                    <a:pt x="4491801" y="4320837"/>
                  </a:cubicBezTo>
                  <a:cubicBezTo>
                    <a:pt x="4494659" y="4329979"/>
                    <a:pt x="4497325" y="4339695"/>
                    <a:pt x="4497325" y="4349222"/>
                  </a:cubicBezTo>
                  <a:cubicBezTo>
                    <a:pt x="4497325" y="4401419"/>
                    <a:pt x="4493324" y="4452665"/>
                    <a:pt x="4474653" y="4502579"/>
                  </a:cubicBezTo>
                  <a:cubicBezTo>
                    <a:pt x="4468368" y="4519343"/>
                    <a:pt x="4472368" y="4539728"/>
                    <a:pt x="4470844" y="4558207"/>
                  </a:cubicBezTo>
                  <a:cubicBezTo>
                    <a:pt x="4469511" y="4575351"/>
                    <a:pt x="4468940" y="4592878"/>
                    <a:pt x="4464557" y="4609452"/>
                  </a:cubicBezTo>
                  <a:cubicBezTo>
                    <a:pt x="4458082" y="4633647"/>
                    <a:pt x="4457320" y="4656126"/>
                    <a:pt x="4463033" y="4681083"/>
                  </a:cubicBezTo>
                  <a:cubicBezTo>
                    <a:pt x="4468368" y="4704895"/>
                    <a:pt x="4465702" y="4730614"/>
                    <a:pt x="4465891" y="4755381"/>
                  </a:cubicBezTo>
                  <a:cubicBezTo>
                    <a:pt x="4466082" y="4783004"/>
                    <a:pt x="4466272" y="4810627"/>
                    <a:pt x="4465319" y="4838250"/>
                  </a:cubicBezTo>
                  <a:cubicBezTo>
                    <a:pt x="4464940" y="4849300"/>
                    <a:pt x="4457320" y="4861873"/>
                    <a:pt x="4460367" y="4871019"/>
                  </a:cubicBezTo>
                  <a:cubicBezTo>
                    <a:pt x="4470653" y="4900546"/>
                    <a:pt x="4458271" y="4930075"/>
                    <a:pt x="4463795" y="4959602"/>
                  </a:cubicBezTo>
                  <a:cubicBezTo>
                    <a:pt x="4466653" y="4974082"/>
                    <a:pt x="4458844" y="4990465"/>
                    <a:pt x="4458082" y="5006086"/>
                  </a:cubicBezTo>
                  <a:cubicBezTo>
                    <a:pt x="4456748" y="5031614"/>
                    <a:pt x="4457320" y="5057141"/>
                    <a:pt x="4456937" y="5082670"/>
                  </a:cubicBezTo>
                  <a:cubicBezTo>
                    <a:pt x="4456748" y="5091052"/>
                    <a:pt x="4455986" y="5099245"/>
                    <a:pt x="4455603" y="5107627"/>
                  </a:cubicBezTo>
                  <a:cubicBezTo>
                    <a:pt x="4455223" y="5115057"/>
                    <a:pt x="4453508" y="5122867"/>
                    <a:pt x="4454840" y="5129916"/>
                  </a:cubicBezTo>
                  <a:cubicBezTo>
                    <a:pt x="4459605" y="5155445"/>
                    <a:pt x="4467415" y="5180591"/>
                    <a:pt x="4470464" y="5206308"/>
                  </a:cubicBezTo>
                  <a:cubicBezTo>
                    <a:pt x="4473130" y="5228597"/>
                    <a:pt x="4469511" y="5251650"/>
                    <a:pt x="4471415" y="5274129"/>
                  </a:cubicBezTo>
                  <a:cubicBezTo>
                    <a:pt x="4474653" y="5313754"/>
                    <a:pt x="4480369" y="5353379"/>
                    <a:pt x="4483990" y="5393005"/>
                  </a:cubicBezTo>
                  <a:cubicBezTo>
                    <a:pt x="4484752" y="5401579"/>
                    <a:pt x="4479988" y="5410531"/>
                    <a:pt x="4479607" y="5419295"/>
                  </a:cubicBezTo>
                  <a:cubicBezTo>
                    <a:pt x="4478656" y="5446728"/>
                    <a:pt x="4478464" y="5474161"/>
                    <a:pt x="4477894" y="5501594"/>
                  </a:cubicBezTo>
                  <a:cubicBezTo>
                    <a:pt x="4477702" y="5517215"/>
                    <a:pt x="4478273" y="5533027"/>
                    <a:pt x="4476560" y="5548460"/>
                  </a:cubicBezTo>
                  <a:cubicBezTo>
                    <a:pt x="4474273" y="5568842"/>
                    <a:pt x="4470844" y="5587321"/>
                    <a:pt x="4485703" y="5606372"/>
                  </a:cubicBezTo>
                  <a:cubicBezTo>
                    <a:pt x="4508755" y="5635711"/>
                    <a:pt x="4499801" y="5673050"/>
                    <a:pt x="4505134" y="5706959"/>
                  </a:cubicBezTo>
                  <a:cubicBezTo>
                    <a:pt x="4506468" y="5715723"/>
                    <a:pt x="4506659" y="5724678"/>
                    <a:pt x="4508183" y="5733440"/>
                  </a:cubicBezTo>
                  <a:cubicBezTo>
                    <a:pt x="4511041" y="5749634"/>
                    <a:pt x="4514279" y="5765635"/>
                    <a:pt x="4517519" y="5781830"/>
                  </a:cubicBezTo>
                  <a:cubicBezTo>
                    <a:pt x="4518089" y="5784686"/>
                    <a:pt x="4518281" y="5787924"/>
                    <a:pt x="4519234" y="5790592"/>
                  </a:cubicBezTo>
                  <a:cubicBezTo>
                    <a:pt x="4527233" y="5815169"/>
                    <a:pt x="4536378" y="5839361"/>
                    <a:pt x="4542855" y="5864318"/>
                  </a:cubicBezTo>
                  <a:cubicBezTo>
                    <a:pt x="4546095" y="5876511"/>
                    <a:pt x="4546476" y="5890037"/>
                    <a:pt x="4544759" y="5902610"/>
                  </a:cubicBezTo>
                  <a:cubicBezTo>
                    <a:pt x="4539808" y="5939377"/>
                    <a:pt x="4537712" y="5975764"/>
                    <a:pt x="4544951" y="6012723"/>
                  </a:cubicBezTo>
                  <a:cubicBezTo>
                    <a:pt x="4547808" y="6027392"/>
                    <a:pt x="4543045" y="6043776"/>
                    <a:pt x="4541332" y="6059397"/>
                  </a:cubicBezTo>
                  <a:cubicBezTo>
                    <a:pt x="4536759" y="6096736"/>
                    <a:pt x="4531805" y="6134075"/>
                    <a:pt x="4527426" y="6171605"/>
                  </a:cubicBezTo>
                  <a:cubicBezTo>
                    <a:pt x="4524758" y="6195037"/>
                    <a:pt x="4523234" y="6218660"/>
                    <a:pt x="4520568" y="6242093"/>
                  </a:cubicBezTo>
                  <a:cubicBezTo>
                    <a:pt x="4517327" y="6269144"/>
                    <a:pt x="4512375" y="6296005"/>
                    <a:pt x="4509706" y="6323058"/>
                  </a:cubicBezTo>
                  <a:cubicBezTo>
                    <a:pt x="4506659" y="6353919"/>
                    <a:pt x="4506089" y="6384972"/>
                    <a:pt x="4502848" y="6415833"/>
                  </a:cubicBezTo>
                  <a:cubicBezTo>
                    <a:pt x="4496563" y="6472225"/>
                    <a:pt x="4489132" y="6528424"/>
                    <a:pt x="4482084" y="6584812"/>
                  </a:cubicBezTo>
                  <a:cubicBezTo>
                    <a:pt x="4475226" y="6639488"/>
                    <a:pt x="4469129" y="6694164"/>
                    <a:pt x="4460557" y="6748458"/>
                  </a:cubicBezTo>
                  <a:cubicBezTo>
                    <a:pt x="4456937" y="6771319"/>
                    <a:pt x="4447030" y="6793035"/>
                    <a:pt x="4441507" y="6815516"/>
                  </a:cubicBezTo>
                  <a:lnTo>
                    <a:pt x="4431806" y="6858001"/>
                  </a:lnTo>
                  <a:lnTo>
                    <a:pt x="4259554" y="6858001"/>
                  </a:lnTo>
                  <a:lnTo>
                    <a:pt x="4259554" y="6858002"/>
                  </a:lnTo>
                  <a:lnTo>
                    <a:pt x="0" y="6858002"/>
                  </a:lnTo>
                  <a:lnTo>
                    <a:pt x="0" y="2"/>
                  </a:lnTo>
                  <a:lnTo>
                    <a:pt x="3766492" y="1"/>
                  </a:lnTo>
                  <a:lnTo>
                    <a:pt x="3769210" y="21486"/>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5129" name="Group 5128">
              <a:extLst>
                <a:ext uri="{FF2B5EF4-FFF2-40B4-BE49-F238E27FC236}">
                  <a16:creationId xmlns:a16="http://schemas.microsoft.com/office/drawing/2014/main" id="{1BCD9601-1F44-4E40-998C-1B256DAE946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1"/>
              <a:ext cx="884241" cy="6858002"/>
              <a:chOff x="3697284" y="-1"/>
              <a:chExt cx="884241" cy="6858002"/>
            </a:xfrm>
          </p:grpSpPr>
          <p:grpSp>
            <p:nvGrpSpPr>
              <p:cNvPr id="5130" name="Group 5129">
                <a:extLst>
                  <a:ext uri="{FF2B5EF4-FFF2-40B4-BE49-F238E27FC236}">
                    <a16:creationId xmlns:a16="http://schemas.microsoft.com/office/drawing/2014/main" id="{1A1CA4E9-12FA-47EB-8471-25E8D55152C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1"/>
                <a:ext cx="884241" cy="6858001"/>
                <a:chOff x="3697284" y="-1"/>
                <a:chExt cx="884241" cy="6858001"/>
              </a:xfrm>
              <a:solidFill>
                <a:srgbClr val="FFFFFF"/>
              </a:solidFill>
              <a:effectLst/>
            </p:grpSpPr>
            <p:sp>
              <p:nvSpPr>
                <p:cNvPr id="5134" name="Freeform: Shape 5133">
                  <a:extLst>
                    <a:ext uri="{FF2B5EF4-FFF2-40B4-BE49-F238E27FC236}">
                      <a16:creationId xmlns:a16="http://schemas.microsoft.com/office/drawing/2014/main" id="{E13A9BF0-334C-4457-A635-9CA4877EAA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135" name="Freeform: Shape 5134">
                  <a:extLst>
                    <a:ext uri="{FF2B5EF4-FFF2-40B4-BE49-F238E27FC236}">
                      <a16:creationId xmlns:a16="http://schemas.microsoft.com/office/drawing/2014/main" id="{FF05821A-8598-44E4-A18C-538D5331E4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5131" name="Group 5130">
                <a:extLst>
                  <a:ext uri="{FF2B5EF4-FFF2-40B4-BE49-F238E27FC236}">
                    <a16:creationId xmlns:a16="http://schemas.microsoft.com/office/drawing/2014/main" id="{8A4ECC81-E17F-4F87-9A0B-398363A864A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0"/>
                <a:ext cx="884241" cy="6858001"/>
                <a:chOff x="3697284" y="-1"/>
                <a:chExt cx="884241" cy="6858001"/>
              </a:xfrm>
              <a:blipFill>
                <a:blip r:embed="rId3">
                  <a:alphaModFix amt="57000"/>
                </a:blip>
                <a:tile tx="0" ty="0" sx="100000" sy="100000" flip="none" algn="tl"/>
              </a:blipFill>
              <a:effectLst/>
            </p:grpSpPr>
            <p:sp>
              <p:nvSpPr>
                <p:cNvPr id="5132" name="Freeform: Shape 5131">
                  <a:extLst>
                    <a:ext uri="{FF2B5EF4-FFF2-40B4-BE49-F238E27FC236}">
                      <a16:creationId xmlns:a16="http://schemas.microsoft.com/office/drawing/2014/main" id="{1FBBD7D8-A895-40D0-A53D-DEDF495B2F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133" name="Freeform: Shape 5132">
                  <a:extLst>
                    <a:ext uri="{FF2B5EF4-FFF2-40B4-BE49-F238E27FC236}">
                      <a16:creationId xmlns:a16="http://schemas.microsoft.com/office/drawing/2014/main" id="{BA602493-BC70-48CF-BDBA-88A8662274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grpSp>
      <p:sp>
        <p:nvSpPr>
          <p:cNvPr id="10" name="Title 1">
            <a:extLst>
              <a:ext uri="{FF2B5EF4-FFF2-40B4-BE49-F238E27FC236}">
                <a16:creationId xmlns:a16="http://schemas.microsoft.com/office/drawing/2014/main" id="{1D74897E-762F-76B0-A02D-5A144CF7411C}"/>
              </a:ext>
            </a:extLst>
          </p:cNvPr>
          <p:cNvSpPr>
            <a:spLocks noGrp="1"/>
          </p:cNvSpPr>
          <p:nvPr>
            <p:ph type="title"/>
          </p:nvPr>
        </p:nvSpPr>
        <p:spPr>
          <a:xfrm>
            <a:off x="1015299" y="3021304"/>
            <a:ext cx="4394200" cy="1323439"/>
          </a:xfrm>
        </p:spPr>
        <p:txBody>
          <a:bodyPr anchor="t">
            <a:normAutofit/>
          </a:bodyPr>
          <a:lstStyle/>
          <a:p>
            <a:r>
              <a:rPr lang="en-US" sz="4000" dirty="0">
                <a:solidFill>
                  <a:schemeClr val="bg1"/>
                </a:solidFill>
              </a:rPr>
              <a:t>Effort</a:t>
            </a:r>
          </a:p>
        </p:txBody>
      </p:sp>
    </p:spTree>
    <p:extLst>
      <p:ext uri="{BB962C8B-B14F-4D97-AF65-F5344CB8AC3E}">
        <p14:creationId xmlns:p14="http://schemas.microsoft.com/office/powerpoint/2010/main" val="41117425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194" name="Picture 2" descr="Phineas &amp; Ferb - Phineas and Ferb Wallpaper (31450086) - Fanpop">
            <a:extLst>
              <a:ext uri="{FF2B5EF4-FFF2-40B4-BE49-F238E27FC236}">
                <a16:creationId xmlns:a16="http://schemas.microsoft.com/office/drawing/2014/main" id="{84526A2D-8BA1-8200-772E-02938BD240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r="9127"/>
          <a:stretch/>
        </p:blipFill>
        <p:spPr bwMode="auto">
          <a:xfrm>
            <a:off x="4144166" y="10"/>
            <a:ext cx="8309429" cy="6857990"/>
          </a:xfrm>
          <a:custGeom>
            <a:avLst/>
            <a:gdLst/>
            <a:ahLst/>
            <a:cxnLst/>
            <a:rect l="l" t="t" r="r" b="b"/>
            <a:pathLst>
              <a:path w="12192000" h="6858000">
                <a:moveTo>
                  <a:pt x="0" y="0"/>
                </a:moveTo>
                <a:lnTo>
                  <a:pt x="12192000" y="0"/>
                </a:lnTo>
                <a:lnTo>
                  <a:pt x="12192000"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grpSp>
        <p:nvGrpSpPr>
          <p:cNvPr id="8210" name="Group 8209">
            <a:extLst>
              <a:ext uri="{FF2B5EF4-FFF2-40B4-BE49-F238E27FC236}">
                <a16:creationId xmlns:a16="http://schemas.microsoft.com/office/drawing/2014/main" id="{63737881-458F-40AD-B72B-B57D267DC42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
            <a:ext cx="4581527" cy="6858002"/>
            <a:chOff x="-2" y="-1"/>
            <a:chExt cx="4581527" cy="6858002"/>
          </a:xfrm>
          <a:effectLst>
            <a:outerShdw blurRad="381000" dist="50800" algn="ctr" rotWithShape="0">
              <a:srgbClr val="000000">
                <a:alpha val="10000"/>
              </a:srgbClr>
            </a:outerShdw>
          </a:effectLst>
        </p:grpSpPr>
        <p:sp>
          <p:nvSpPr>
            <p:cNvPr id="8211" name="Freeform: Shape 8210">
              <a:extLst>
                <a:ext uri="{FF2B5EF4-FFF2-40B4-BE49-F238E27FC236}">
                  <a16:creationId xmlns:a16="http://schemas.microsoft.com/office/drawing/2014/main" id="{C2967126-346F-41EA-982D-63D8EBB60D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 y="-1"/>
              <a:ext cx="4572002" cy="6858002"/>
            </a:xfrm>
            <a:custGeom>
              <a:avLst/>
              <a:gdLst>
                <a:gd name="connsiteX0" fmla="*/ 4214994 w 4572002"/>
                <a:gd name="connsiteY0" fmla="*/ 6564620 h 6858002"/>
                <a:gd name="connsiteX1" fmla="*/ 4214994 w 4572002"/>
                <a:gd name="connsiteY1" fmla="*/ 6564621 h 6858002"/>
                <a:gd name="connsiteX2" fmla="*/ 4237474 w 4572002"/>
                <a:gd name="connsiteY2" fmla="*/ 6588626 h 6858002"/>
                <a:gd name="connsiteX3" fmla="*/ 4254096 w 4572002"/>
                <a:gd name="connsiteY3" fmla="*/ 6625225 h 6858002"/>
                <a:gd name="connsiteX4" fmla="*/ 4247001 w 4572002"/>
                <a:gd name="connsiteY4" fmla="*/ 6662540 h 6858002"/>
                <a:gd name="connsiteX5" fmla="*/ 4247000 w 4572002"/>
                <a:gd name="connsiteY5" fmla="*/ 6662541 h 6858002"/>
                <a:gd name="connsiteX6" fmla="*/ 4246999 w 4572002"/>
                <a:gd name="connsiteY6" fmla="*/ 6662544 h 6858002"/>
                <a:gd name="connsiteX7" fmla="*/ 4235550 w 4572002"/>
                <a:gd name="connsiteY7" fmla="*/ 6683027 h 6858002"/>
                <a:gd name="connsiteX8" fmla="*/ 4232403 w 4572002"/>
                <a:gd name="connsiteY8" fmla="*/ 6702976 h 6858002"/>
                <a:gd name="connsiteX9" fmla="*/ 4232403 w 4572002"/>
                <a:gd name="connsiteY9" fmla="*/ 6702977 h 6858002"/>
                <a:gd name="connsiteX10" fmla="*/ 4246238 w 4572002"/>
                <a:gd name="connsiteY10" fmla="*/ 6742553 h 6858002"/>
                <a:gd name="connsiteX11" fmla="*/ 4246239 w 4572002"/>
                <a:gd name="connsiteY11" fmla="*/ 6742555 h 6858002"/>
                <a:gd name="connsiteX12" fmla="*/ 4265716 w 4572002"/>
                <a:gd name="connsiteY12" fmla="*/ 6812062 h 6858002"/>
                <a:gd name="connsiteX13" fmla="*/ 4265717 w 4572002"/>
                <a:gd name="connsiteY13" fmla="*/ 6812064 h 6858002"/>
                <a:gd name="connsiteX14" fmla="*/ 4265717 w 4572002"/>
                <a:gd name="connsiteY14" fmla="*/ 6812063 h 6858002"/>
                <a:gd name="connsiteX15" fmla="*/ 4265716 w 4572002"/>
                <a:gd name="connsiteY15" fmla="*/ 6812062 h 6858002"/>
                <a:gd name="connsiteX16" fmla="*/ 4260942 w 4572002"/>
                <a:gd name="connsiteY16" fmla="*/ 6776800 h 6858002"/>
                <a:gd name="connsiteX17" fmla="*/ 4246239 w 4572002"/>
                <a:gd name="connsiteY17" fmla="*/ 6742555 h 6858002"/>
                <a:gd name="connsiteX18" fmla="*/ 4246238 w 4572002"/>
                <a:gd name="connsiteY18" fmla="*/ 6742552 h 6858002"/>
                <a:gd name="connsiteX19" fmla="*/ 4232403 w 4572002"/>
                <a:gd name="connsiteY19" fmla="*/ 6702976 h 6858002"/>
                <a:gd name="connsiteX20" fmla="*/ 4246999 w 4572002"/>
                <a:gd name="connsiteY20" fmla="*/ 6662544 h 6858002"/>
                <a:gd name="connsiteX21" fmla="*/ 4247000 w 4572002"/>
                <a:gd name="connsiteY21" fmla="*/ 6662542 h 6858002"/>
                <a:gd name="connsiteX22" fmla="*/ 4247001 w 4572002"/>
                <a:gd name="connsiteY22" fmla="*/ 6662540 h 6858002"/>
                <a:gd name="connsiteX23" fmla="*/ 4254084 w 4572002"/>
                <a:gd name="connsiteY23" fmla="*/ 6645552 h 6858002"/>
                <a:gd name="connsiteX24" fmla="*/ 4254096 w 4572002"/>
                <a:gd name="connsiteY24" fmla="*/ 6625225 h 6858002"/>
                <a:gd name="connsiteX25" fmla="*/ 4254096 w 4572002"/>
                <a:gd name="connsiteY25" fmla="*/ 6625224 h 6858002"/>
                <a:gd name="connsiteX26" fmla="*/ 4237474 w 4572002"/>
                <a:gd name="connsiteY26" fmla="*/ 6588625 h 6858002"/>
                <a:gd name="connsiteX27" fmla="*/ 4295315 w 4572002"/>
                <a:gd name="connsiteY27" fmla="*/ 6438981 h 6858002"/>
                <a:gd name="connsiteX28" fmla="*/ 4275385 w 4572002"/>
                <a:gd name="connsiteY28" fmla="*/ 6463840 h 6858002"/>
                <a:gd name="connsiteX29" fmla="*/ 4275382 w 4572002"/>
                <a:gd name="connsiteY29" fmla="*/ 6463849 h 6858002"/>
                <a:gd name="connsiteX30" fmla="*/ 4261587 w 4572002"/>
                <a:gd name="connsiteY30" fmla="*/ 6513012 h 6858002"/>
                <a:gd name="connsiteX31" fmla="*/ 4242781 w 4572002"/>
                <a:gd name="connsiteY31" fmla="*/ 6546194 h 6858002"/>
                <a:gd name="connsiteX32" fmla="*/ 4242781 w 4572002"/>
                <a:gd name="connsiteY32" fmla="*/ 6546195 h 6858002"/>
                <a:gd name="connsiteX33" fmla="*/ 4259120 w 4572002"/>
                <a:gd name="connsiteY33" fmla="*/ 6521804 h 6858002"/>
                <a:gd name="connsiteX34" fmla="*/ 4261587 w 4572002"/>
                <a:gd name="connsiteY34" fmla="*/ 6513012 h 6858002"/>
                <a:gd name="connsiteX35" fmla="*/ 4264398 w 4572002"/>
                <a:gd name="connsiteY35" fmla="*/ 6508052 h 6858002"/>
                <a:gd name="connsiteX36" fmla="*/ 4275382 w 4572002"/>
                <a:gd name="connsiteY36" fmla="*/ 6463849 h 6858002"/>
                <a:gd name="connsiteX37" fmla="*/ 4275385 w 4572002"/>
                <a:gd name="connsiteY37" fmla="*/ 6463841 h 6858002"/>
                <a:gd name="connsiteX38" fmla="*/ 4295315 w 4572002"/>
                <a:gd name="connsiteY38" fmla="*/ 6438981 h 6858002"/>
                <a:gd name="connsiteX39" fmla="*/ 4381289 w 4572002"/>
                <a:gd name="connsiteY39" fmla="*/ 6365204 h 6858002"/>
                <a:gd name="connsiteX40" fmla="*/ 4380008 w 4572002"/>
                <a:gd name="connsiteY40" fmla="*/ 6387910 h 6858002"/>
                <a:gd name="connsiteX41" fmla="*/ 4378243 w 4572002"/>
                <a:gd name="connsiteY41" fmla="*/ 6391549 h 6858002"/>
                <a:gd name="connsiteX42" fmla="*/ 4370589 w 4572002"/>
                <a:gd name="connsiteY42" fmla="*/ 6407332 h 6858002"/>
                <a:gd name="connsiteX43" fmla="*/ 4370589 w 4572002"/>
                <a:gd name="connsiteY43" fmla="*/ 6407333 h 6858002"/>
                <a:gd name="connsiteX44" fmla="*/ 4378243 w 4572002"/>
                <a:gd name="connsiteY44" fmla="*/ 6391549 h 6858002"/>
                <a:gd name="connsiteX45" fmla="*/ 4380008 w 4572002"/>
                <a:gd name="connsiteY45" fmla="*/ 6387910 h 6858002"/>
                <a:gd name="connsiteX46" fmla="*/ 4142220 w 4572002"/>
                <a:gd name="connsiteY46" fmla="*/ 4221391 h 6858002"/>
                <a:gd name="connsiteX47" fmla="*/ 4142220 w 4572002"/>
                <a:gd name="connsiteY47" fmla="*/ 4221392 h 6858002"/>
                <a:gd name="connsiteX48" fmla="*/ 4147936 w 4572002"/>
                <a:gd name="connsiteY48" fmla="*/ 4253015 h 6858002"/>
                <a:gd name="connsiteX49" fmla="*/ 4187752 w 4572002"/>
                <a:gd name="connsiteY49" fmla="*/ 4324646 h 6858002"/>
                <a:gd name="connsiteX50" fmla="*/ 4196706 w 4572002"/>
                <a:gd name="connsiteY50" fmla="*/ 4363891 h 6858002"/>
                <a:gd name="connsiteX51" fmla="*/ 4195944 w 4572002"/>
                <a:gd name="connsiteY51" fmla="*/ 4482004 h 6858002"/>
                <a:gd name="connsiteX52" fmla="*/ 4135934 w 4572002"/>
                <a:gd name="connsiteY52" fmla="*/ 4659174 h 6858002"/>
                <a:gd name="connsiteX53" fmla="*/ 4127932 w 4572002"/>
                <a:gd name="connsiteY53" fmla="*/ 4677655 h 6858002"/>
                <a:gd name="connsiteX54" fmla="*/ 4118025 w 4572002"/>
                <a:gd name="connsiteY54" fmla="*/ 4767764 h 6858002"/>
                <a:gd name="connsiteX55" fmla="*/ 4116716 w 4572002"/>
                <a:gd name="connsiteY55" fmla="*/ 4800483 h 6858002"/>
                <a:gd name="connsiteX56" fmla="*/ 4116716 w 4572002"/>
                <a:gd name="connsiteY56" fmla="*/ 4800484 h 6858002"/>
                <a:gd name="connsiteX57" fmla="*/ 4131552 w 4572002"/>
                <a:gd name="connsiteY57" fmla="*/ 4828917 h 6858002"/>
                <a:gd name="connsiteX58" fmla="*/ 4153733 w 4572002"/>
                <a:gd name="connsiteY58" fmla="*/ 4863343 h 6858002"/>
                <a:gd name="connsiteX59" fmla="*/ 4161262 w 4572002"/>
                <a:gd name="connsiteY59" fmla="*/ 4889275 h 6858002"/>
                <a:gd name="connsiteX60" fmla="*/ 4159557 w 4572002"/>
                <a:gd name="connsiteY60" fmla="*/ 4912168 h 6858002"/>
                <a:gd name="connsiteX61" fmla="*/ 4158155 w 4572002"/>
                <a:gd name="connsiteY61" fmla="*/ 4933804 h 6858002"/>
                <a:gd name="connsiteX62" fmla="*/ 4158155 w 4572002"/>
                <a:gd name="connsiteY62" fmla="*/ 4933805 h 6858002"/>
                <a:gd name="connsiteX63" fmla="*/ 4162914 w 4572002"/>
                <a:gd name="connsiteY63" fmla="*/ 4952673 h 6858002"/>
                <a:gd name="connsiteX64" fmla="*/ 4165707 w 4572002"/>
                <a:gd name="connsiteY64" fmla="*/ 4957454 h 6858002"/>
                <a:gd name="connsiteX65" fmla="*/ 4166985 w 4572002"/>
                <a:gd name="connsiteY65" fmla="*/ 4961456 h 6858002"/>
                <a:gd name="connsiteX66" fmla="*/ 4182989 w 4572002"/>
                <a:gd name="connsiteY66" fmla="*/ 4987038 h 6858002"/>
                <a:gd name="connsiteX67" fmla="*/ 4209468 w 4572002"/>
                <a:gd name="connsiteY67" fmla="*/ 5041522 h 6858002"/>
                <a:gd name="connsiteX68" fmla="*/ 4216684 w 4572002"/>
                <a:gd name="connsiteY68" fmla="*/ 5072376 h 6858002"/>
                <a:gd name="connsiteX69" fmla="*/ 4222587 w 4572002"/>
                <a:gd name="connsiteY69" fmla="*/ 5087441 h 6858002"/>
                <a:gd name="connsiteX70" fmla="*/ 4235615 w 4572002"/>
                <a:gd name="connsiteY70" fmla="*/ 5133220 h 6858002"/>
                <a:gd name="connsiteX71" fmla="*/ 4235616 w 4572002"/>
                <a:gd name="connsiteY71" fmla="*/ 5133225 h 6858002"/>
                <a:gd name="connsiteX72" fmla="*/ 4228901 w 4572002"/>
                <a:gd name="connsiteY72" fmla="*/ 5166113 h 6858002"/>
                <a:gd name="connsiteX73" fmla="*/ 4228901 w 4572002"/>
                <a:gd name="connsiteY73" fmla="*/ 5166114 h 6858002"/>
                <a:gd name="connsiteX74" fmla="*/ 4229593 w 4572002"/>
                <a:gd name="connsiteY74" fmla="*/ 5172091 h 6858002"/>
                <a:gd name="connsiteX75" fmla="*/ 4232139 w 4572002"/>
                <a:gd name="connsiteY75" fmla="*/ 5179068 h 6858002"/>
                <a:gd name="connsiteX76" fmla="*/ 4231973 w 4572002"/>
                <a:gd name="connsiteY76" fmla="*/ 5229434 h 6858002"/>
                <a:gd name="connsiteX77" fmla="*/ 4225669 w 4572002"/>
                <a:gd name="connsiteY77" fmla="*/ 5241089 h 6858002"/>
                <a:gd name="connsiteX78" fmla="*/ 4208517 w 4572002"/>
                <a:gd name="connsiteY78" fmla="*/ 5272796 h 6858002"/>
                <a:gd name="connsiteX79" fmla="*/ 4184613 w 4572002"/>
                <a:gd name="connsiteY79" fmla="*/ 5312288 h 6858002"/>
                <a:gd name="connsiteX80" fmla="*/ 4183557 w 4572002"/>
                <a:gd name="connsiteY80" fmla="*/ 5321350 h 6858002"/>
                <a:gd name="connsiteX81" fmla="*/ 4181083 w 4572002"/>
                <a:gd name="connsiteY81" fmla="*/ 5326163 h 6858002"/>
                <a:gd name="connsiteX82" fmla="*/ 4179637 w 4572002"/>
                <a:gd name="connsiteY82" fmla="*/ 5355014 h 6858002"/>
                <a:gd name="connsiteX83" fmla="*/ 4179637 w 4572002"/>
                <a:gd name="connsiteY83" fmla="*/ 5355015 h 6858002"/>
                <a:gd name="connsiteX84" fmla="*/ 4184513 w 4572002"/>
                <a:gd name="connsiteY84" fmla="*/ 5385385 h 6858002"/>
                <a:gd name="connsiteX85" fmla="*/ 4192704 w 4572002"/>
                <a:gd name="connsiteY85" fmla="*/ 5425583 h 6858002"/>
                <a:gd name="connsiteX86" fmla="*/ 4204327 w 4572002"/>
                <a:gd name="connsiteY86" fmla="*/ 5480638 h 6858002"/>
                <a:gd name="connsiteX87" fmla="*/ 4208850 w 4572002"/>
                <a:gd name="connsiteY87" fmla="*/ 5507668 h 6858002"/>
                <a:gd name="connsiteX88" fmla="*/ 4198232 w 4572002"/>
                <a:gd name="connsiteY88" fmla="*/ 5531692 h 6858002"/>
                <a:gd name="connsiteX89" fmla="*/ 4198231 w 4572002"/>
                <a:gd name="connsiteY89" fmla="*/ 5531693 h 6858002"/>
                <a:gd name="connsiteX90" fmla="*/ 4188085 w 4572002"/>
                <a:gd name="connsiteY90" fmla="*/ 5547578 h 6858002"/>
                <a:gd name="connsiteX91" fmla="*/ 4188085 w 4572002"/>
                <a:gd name="connsiteY91" fmla="*/ 5547579 h 6858002"/>
                <a:gd name="connsiteX92" fmla="*/ 4197659 w 4572002"/>
                <a:gd name="connsiteY92" fmla="*/ 5562747 h 6858002"/>
                <a:gd name="connsiteX93" fmla="*/ 4268907 w 4572002"/>
                <a:gd name="connsiteY93" fmla="*/ 5704484 h 6858002"/>
                <a:gd name="connsiteX94" fmla="*/ 4274812 w 4572002"/>
                <a:gd name="connsiteY94" fmla="*/ 5740489 h 6858002"/>
                <a:gd name="connsiteX95" fmla="*/ 4283578 w 4572002"/>
                <a:gd name="connsiteY95" fmla="*/ 5760874 h 6858002"/>
                <a:gd name="connsiteX96" fmla="*/ 4371973 w 4572002"/>
                <a:gd name="connsiteY96" fmla="*/ 5883752 h 6858002"/>
                <a:gd name="connsiteX97" fmla="*/ 4371974 w 4572002"/>
                <a:gd name="connsiteY97" fmla="*/ 5883757 h 6858002"/>
                <a:gd name="connsiteX98" fmla="*/ 4389877 w 4572002"/>
                <a:gd name="connsiteY98" fmla="*/ 5935946 h 6858002"/>
                <a:gd name="connsiteX99" fmla="*/ 4389878 w 4572002"/>
                <a:gd name="connsiteY99" fmla="*/ 5935950 h 6858002"/>
                <a:gd name="connsiteX100" fmla="*/ 4386259 w 4572002"/>
                <a:gd name="connsiteY100" fmla="*/ 5993290 h 6858002"/>
                <a:gd name="connsiteX101" fmla="*/ 4386259 w 4572002"/>
                <a:gd name="connsiteY101" fmla="*/ 5993291 h 6858002"/>
                <a:gd name="connsiteX102" fmla="*/ 4379782 w 4572002"/>
                <a:gd name="connsiteY102" fmla="*/ 6026440 h 6858002"/>
                <a:gd name="connsiteX103" fmla="*/ 4323583 w 4572002"/>
                <a:gd name="connsiteY103" fmla="*/ 6108738 h 6858002"/>
                <a:gd name="connsiteX104" fmla="*/ 4309890 w 4572002"/>
                <a:gd name="connsiteY104" fmla="*/ 6133314 h 6858002"/>
                <a:gd name="connsiteX105" fmla="*/ 4309890 w 4572002"/>
                <a:gd name="connsiteY105" fmla="*/ 6133315 h 6858002"/>
                <a:gd name="connsiteX106" fmla="*/ 4313591 w 4572002"/>
                <a:gd name="connsiteY106" fmla="*/ 6143190 h 6858002"/>
                <a:gd name="connsiteX107" fmla="*/ 4325486 w 4572002"/>
                <a:gd name="connsiteY107" fmla="*/ 6155600 h 6858002"/>
                <a:gd name="connsiteX108" fmla="*/ 4325488 w 4572002"/>
                <a:gd name="connsiteY108" fmla="*/ 6155603 h 6858002"/>
                <a:gd name="connsiteX109" fmla="*/ 4364160 w 4572002"/>
                <a:gd name="connsiteY109" fmla="*/ 6228757 h 6858002"/>
                <a:gd name="connsiteX110" fmla="*/ 4381497 w 4572002"/>
                <a:gd name="connsiteY110" fmla="*/ 6361540 h 6858002"/>
                <a:gd name="connsiteX111" fmla="*/ 4381497 w 4572002"/>
                <a:gd name="connsiteY111" fmla="*/ 6361539 h 6858002"/>
                <a:gd name="connsiteX112" fmla="*/ 4364160 w 4572002"/>
                <a:gd name="connsiteY112" fmla="*/ 6228756 h 6858002"/>
                <a:gd name="connsiteX113" fmla="*/ 4325488 w 4572002"/>
                <a:gd name="connsiteY113" fmla="*/ 6155602 h 6858002"/>
                <a:gd name="connsiteX114" fmla="*/ 4325486 w 4572002"/>
                <a:gd name="connsiteY114" fmla="*/ 6155600 h 6858002"/>
                <a:gd name="connsiteX115" fmla="*/ 4309890 w 4572002"/>
                <a:gd name="connsiteY115" fmla="*/ 6133315 h 6858002"/>
                <a:gd name="connsiteX116" fmla="*/ 4323583 w 4572002"/>
                <a:gd name="connsiteY116" fmla="*/ 6108739 h 6858002"/>
                <a:gd name="connsiteX117" fmla="*/ 4379782 w 4572002"/>
                <a:gd name="connsiteY117" fmla="*/ 6026441 h 6858002"/>
                <a:gd name="connsiteX118" fmla="*/ 4386259 w 4572002"/>
                <a:gd name="connsiteY118" fmla="*/ 5993292 h 6858002"/>
                <a:gd name="connsiteX119" fmla="*/ 4386259 w 4572002"/>
                <a:gd name="connsiteY119" fmla="*/ 5993290 h 6858002"/>
                <a:gd name="connsiteX120" fmla="*/ 4389712 w 4572002"/>
                <a:gd name="connsiteY120" fmla="*/ 5964477 h 6858002"/>
                <a:gd name="connsiteX121" fmla="*/ 4389878 w 4572002"/>
                <a:gd name="connsiteY121" fmla="*/ 5935950 h 6858002"/>
                <a:gd name="connsiteX122" fmla="*/ 4389878 w 4572002"/>
                <a:gd name="connsiteY122" fmla="*/ 5935949 h 6858002"/>
                <a:gd name="connsiteX123" fmla="*/ 4389877 w 4572002"/>
                <a:gd name="connsiteY123" fmla="*/ 5935946 h 6858002"/>
                <a:gd name="connsiteX124" fmla="*/ 4382997 w 4572002"/>
                <a:gd name="connsiteY124" fmla="*/ 5909351 h 6858002"/>
                <a:gd name="connsiteX125" fmla="*/ 4371974 w 4572002"/>
                <a:gd name="connsiteY125" fmla="*/ 5883757 h 6858002"/>
                <a:gd name="connsiteX126" fmla="*/ 4371973 w 4572002"/>
                <a:gd name="connsiteY126" fmla="*/ 5883751 h 6858002"/>
                <a:gd name="connsiteX127" fmla="*/ 4283578 w 4572002"/>
                <a:gd name="connsiteY127" fmla="*/ 5760873 h 6858002"/>
                <a:gd name="connsiteX128" fmla="*/ 4274812 w 4572002"/>
                <a:gd name="connsiteY128" fmla="*/ 5740488 h 6858002"/>
                <a:gd name="connsiteX129" fmla="*/ 4268907 w 4572002"/>
                <a:gd name="connsiteY129" fmla="*/ 5704483 h 6858002"/>
                <a:gd name="connsiteX130" fmla="*/ 4197659 w 4572002"/>
                <a:gd name="connsiteY130" fmla="*/ 5562746 h 6858002"/>
                <a:gd name="connsiteX131" fmla="*/ 4188085 w 4572002"/>
                <a:gd name="connsiteY131" fmla="*/ 5547578 h 6858002"/>
                <a:gd name="connsiteX132" fmla="*/ 4198231 w 4572002"/>
                <a:gd name="connsiteY132" fmla="*/ 5531694 h 6858002"/>
                <a:gd name="connsiteX133" fmla="*/ 4198232 w 4572002"/>
                <a:gd name="connsiteY133" fmla="*/ 5531692 h 6858002"/>
                <a:gd name="connsiteX134" fmla="*/ 4206630 w 4572002"/>
                <a:gd name="connsiteY134" fmla="*/ 5520422 h 6858002"/>
                <a:gd name="connsiteX135" fmla="*/ 4208850 w 4572002"/>
                <a:gd name="connsiteY135" fmla="*/ 5507668 h 6858002"/>
                <a:gd name="connsiteX136" fmla="*/ 4208850 w 4572002"/>
                <a:gd name="connsiteY136" fmla="*/ 5507667 h 6858002"/>
                <a:gd name="connsiteX137" fmla="*/ 4204327 w 4572002"/>
                <a:gd name="connsiteY137" fmla="*/ 5480637 h 6858002"/>
                <a:gd name="connsiteX138" fmla="*/ 4192704 w 4572002"/>
                <a:gd name="connsiteY138" fmla="*/ 5425582 h 6858002"/>
                <a:gd name="connsiteX139" fmla="*/ 4184513 w 4572002"/>
                <a:gd name="connsiteY139" fmla="*/ 5385384 h 6858002"/>
                <a:gd name="connsiteX140" fmla="*/ 4179637 w 4572002"/>
                <a:gd name="connsiteY140" fmla="*/ 5355014 h 6858002"/>
                <a:gd name="connsiteX141" fmla="*/ 4183557 w 4572002"/>
                <a:gd name="connsiteY141" fmla="*/ 5321350 h 6858002"/>
                <a:gd name="connsiteX142" fmla="*/ 4208517 w 4572002"/>
                <a:gd name="connsiteY142" fmla="*/ 5272797 h 6858002"/>
                <a:gd name="connsiteX143" fmla="*/ 4225669 w 4572002"/>
                <a:gd name="connsiteY143" fmla="*/ 5241089 h 6858002"/>
                <a:gd name="connsiteX144" fmla="*/ 4231973 w 4572002"/>
                <a:gd name="connsiteY144" fmla="*/ 5229433 h 6858002"/>
                <a:gd name="connsiteX145" fmla="*/ 4232139 w 4572002"/>
                <a:gd name="connsiteY145" fmla="*/ 5179068 h 6858002"/>
                <a:gd name="connsiteX146" fmla="*/ 4232139 w 4572002"/>
                <a:gd name="connsiteY146" fmla="*/ 5179067 h 6858002"/>
                <a:gd name="connsiteX147" fmla="*/ 4229593 w 4572002"/>
                <a:gd name="connsiteY147" fmla="*/ 5172090 h 6858002"/>
                <a:gd name="connsiteX148" fmla="*/ 4228901 w 4572002"/>
                <a:gd name="connsiteY148" fmla="*/ 5166114 h 6858002"/>
                <a:gd name="connsiteX149" fmla="*/ 4235616 w 4572002"/>
                <a:gd name="connsiteY149" fmla="*/ 5133225 h 6858002"/>
                <a:gd name="connsiteX150" fmla="*/ 4235616 w 4572002"/>
                <a:gd name="connsiteY150" fmla="*/ 5133224 h 6858002"/>
                <a:gd name="connsiteX151" fmla="*/ 4235615 w 4572002"/>
                <a:gd name="connsiteY151" fmla="*/ 5133220 h 6858002"/>
                <a:gd name="connsiteX152" fmla="*/ 4228473 w 4572002"/>
                <a:gd name="connsiteY152" fmla="*/ 5102461 h 6858002"/>
                <a:gd name="connsiteX153" fmla="*/ 4222587 w 4572002"/>
                <a:gd name="connsiteY153" fmla="*/ 5087441 h 6858002"/>
                <a:gd name="connsiteX154" fmla="*/ 4222582 w 4572002"/>
                <a:gd name="connsiteY154" fmla="*/ 5087423 h 6858002"/>
                <a:gd name="connsiteX155" fmla="*/ 4209468 w 4572002"/>
                <a:gd name="connsiteY155" fmla="*/ 5041521 h 6858002"/>
                <a:gd name="connsiteX156" fmla="*/ 4182989 w 4572002"/>
                <a:gd name="connsiteY156" fmla="*/ 4987037 h 6858002"/>
                <a:gd name="connsiteX157" fmla="*/ 4165707 w 4572002"/>
                <a:gd name="connsiteY157" fmla="*/ 4957454 h 6858002"/>
                <a:gd name="connsiteX158" fmla="*/ 4158155 w 4572002"/>
                <a:gd name="connsiteY158" fmla="*/ 4933805 h 6858002"/>
                <a:gd name="connsiteX159" fmla="*/ 4159557 w 4572002"/>
                <a:gd name="connsiteY159" fmla="*/ 4912169 h 6858002"/>
                <a:gd name="connsiteX160" fmla="*/ 4161262 w 4572002"/>
                <a:gd name="connsiteY160" fmla="*/ 4889276 h 6858002"/>
                <a:gd name="connsiteX161" fmla="*/ 4161262 w 4572002"/>
                <a:gd name="connsiteY161" fmla="*/ 4889275 h 6858002"/>
                <a:gd name="connsiteX162" fmla="*/ 4156484 w 4572002"/>
                <a:gd name="connsiteY162" fmla="*/ 4867614 h 6858002"/>
                <a:gd name="connsiteX163" fmla="*/ 4153733 w 4572002"/>
                <a:gd name="connsiteY163" fmla="*/ 4863343 h 6858002"/>
                <a:gd name="connsiteX164" fmla="*/ 4151983 w 4572002"/>
                <a:gd name="connsiteY164" fmla="*/ 4857317 h 6858002"/>
                <a:gd name="connsiteX165" fmla="*/ 4131552 w 4572002"/>
                <a:gd name="connsiteY165" fmla="*/ 4828916 h 6858002"/>
                <a:gd name="connsiteX166" fmla="*/ 4116716 w 4572002"/>
                <a:gd name="connsiteY166" fmla="*/ 4800483 h 6858002"/>
                <a:gd name="connsiteX167" fmla="*/ 4118025 w 4572002"/>
                <a:gd name="connsiteY167" fmla="*/ 4767765 h 6858002"/>
                <a:gd name="connsiteX168" fmla="*/ 4127932 w 4572002"/>
                <a:gd name="connsiteY168" fmla="*/ 4677656 h 6858002"/>
                <a:gd name="connsiteX169" fmla="*/ 4135934 w 4572002"/>
                <a:gd name="connsiteY169" fmla="*/ 4659175 h 6858002"/>
                <a:gd name="connsiteX170" fmla="*/ 4195944 w 4572002"/>
                <a:gd name="connsiteY170" fmla="*/ 4482005 h 6858002"/>
                <a:gd name="connsiteX171" fmla="*/ 4196706 w 4572002"/>
                <a:gd name="connsiteY171" fmla="*/ 4363891 h 6858002"/>
                <a:gd name="connsiteX172" fmla="*/ 4196706 w 4572002"/>
                <a:gd name="connsiteY172" fmla="*/ 4363890 h 6858002"/>
                <a:gd name="connsiteX173" fmla="*/ 4187752 w 4572002"/>
                <a:gd name="connsiteY173" fmla="*/ 4324645 h 6858002"/>
                <a:gd name="connsiteX174" fmla="*/ 4147936 w 4572002"/>
                <a:gd name="connsiteY174" fmla="*/ 4253014 h 6858002"/>
                <a:gd name="connsiteX175" fmla="*/ 4211111 w 4572002"/>
                <a:gd name="connsiteY175" fmla="*/ 2836172 h 6858002"/>
                <a:gd name="connsiteX176" fmla="*/ 4202421 w 4572002"/>
                <a:gd name="connsiteY176" fmla="*/ 2848793 h 6858002"/>
                <a:gd name="connsiteX177" fmla="*/ 4186816 w 4572002"/>
                <a:gd name="connsiteY177" fmla="*/ 2897785 h 6858002"/>
                <a:gd name="connsiteX178" fmla="*/ 4185787 w 4572002"/>
                <a:gd name="connsiteY178" fmla="*/ 2903551 h 6858002"/>
                <a:gd name="connsiteX179" fmla="*/ 4182513 w 4572002"/>
                <a:gd name="connsiteY179" fmla="*/ 2914328 h 6858002"/>
                <a:gd name="connsiteX180" fmla="*/ 4177882 w 4572002"/>
                <a:gd name="connsiteY180" fmla="*/ 2947858 h 6858002"/>
                <a:gd name="connsiteX181" fmla="*/ 4177881 w 4572002"/>
                <a:gd name="connsiteY181" fmla="*/ 2947862 h 6858002"/>
                <a:gd name="connsiteX182" fmla="*/ 4177881 w 4572002"/>
                <a:gd name="connsiteY182" fmla="*/ 2947863 h 6858002"/>
                <a:gd name="connsiteX183" fmla="*/ 4181465 w 4572002"/>
                <a:gd name="connsiteY183" fmla="*/ 2982149 h 6858002"/>
                <a:gd name="connsiteX184" fmla="*/ 4193158 w 4572002"/>
                <a:gd name="connsiteY184" fmla="*/ 3077402 h 6858002"/>
                <a:gd name="connsiteX185" fmla="*/ 4180703 w 4572002"/>
                <a:gd name="connsiteY185" fmla="*/ 3172654 h 6858002"/>
                <a:gd name="connsiteX186" fmla="*/ 4133076 w 4572002"/>
                <a:gd name="connsiteY186" fmla="*/ 3489467 h 6858002"/>
                <a:gd name="connsiteX187" fmla="*/ 4110977 w 4572002"/>
                <a:gd name="connsiteY187" fmla="*/ 3544713 h 6858002"/>
                <a:gd name="connsiteX188" fmla="*/ 4093355 w 4572002"/>
                <a:gd name="connsiteY188" fmla="*/ 3574408 h 6858002"/>
                <a:gd name="connsiteX189" fmla="*/ 4093355 w 4572002"/>
                <a:gd name="connsiteY189" fmla="*/ 3574409 h 6858002"/>
                <a:gd name="connsiteX190" fmla="*/ 4105453 w 4572002"/>
                <a:gd name="connsiteY190" fmla="*/ 3606818 h 6858002"/>
                <a:gd name="connsiteX191" fmla="*/ 4118979 w 4572002"/>
                <a:gd name="connsiteY191" fmla="*/ 3630633 h 6858002"/>
                <a:gd name="connsiteX192" fmla="*/ 4136708 w 4572002"/>
                <a:gd name="connsiteY192" fmla="*/ 3654416 h 6858002"/>
                <a:gd name="connsiteX193" fmla="*/ 4140382 w 4572002"/>
                <a:gd name="connsiteY193" fmla="*/ 3668940 h 6858002"/>
                <a:gd name="connsiteX194" fmla="*/ 4143220 w 4572002"/>
                <a:gd name="connsiteY194" fmla="*/ 3680164 h 6858002"/>
                <a:gd name="connsiteX195" fmla="*/ 4139172 w 4572002"/>
                <a:gd name="connsiteY195" fmla="*/ 3734837 h 6858002"/>
                <a:gd name="connsiteX196" fmla="*/ 4139172 w 4572002"/>
                <a:gd name="connsiteY196" fmla="*/ 3734838 h 6858002"/>
                <a:gd name="connsiteX197" fmla="*/ 4139554 w 4572002"/>
                <a:gd name="connsiteY197" fmla="*/ 3754653 h 6858002"/>
                <a:gd name="connsiteX198" fmla="*/ 4145911 w 4572002"/>
                <a:gd name="connsiteY198" fmla="*/ 3789776 h 6858002"/>
                <a:gd name="connsiteX199" fmla="*/ 4130980 w 4572002"/>
                <a:gd name="connsiteY199" fmla="*/ 3822472 h 6858002"/>
                <a:gd name="connsiteX200" fmla="*/ 4116645 w 4572002"/>
                <a:gd name="connsiteY200" fmla="*/ 3852619 h 6858002"/>
                <a:gd name="connsiteX201" fmla="*/ 4116645 w 4572002"/>
                <a:gd name="connsiteY201" fmla="*/ 3852620 h 6858002"/>
                <a:gd name="connsiteX202" fmla="*/ 4117425 w 4572002"/>
                <a:gd name="connsiteY202" fmla="*/ 3868764 h 6858002"/>
                <a:gd name="connsiteX203" fmla="*/ 4126028 w 4572002"/>
                <a:gd name="connsiteY203" fmla="*/ 3885337 h 6858002"/>
                <a:gd name="connsiteX204" fmla="*/ 4126028 w 4572002"/>
                <a:gd name="connsiteY204" fmla="*/ 3885339 h 6858002"/>
                <a:gd name="connsiteX205" fmla="*/ 4148409 w 4572002"/>
                <a:gd name="connsiteY205" fmla="*/ 3923125 h 6858002"/>
                <a:gd name="connsiteX206" fmla="*/ 4157913 w 4572002"/>
                <a:gd name="connsiteY206" fmla="*/ 3962160 h 6858002"/>
                <a:gd name="connsiteX207" fmla="*/ 4142221 w 4572002"/>
                <a:gd name="connsiteY207" fmla="*/ 4043838 h 6858002"/>
                <a:gd name="connsiteX208" fmla="*/ 4142220 w 4572002"/>
                <a:gd name="connsiteY208" fmla="*/ 4043839 h 6858002"/>
                <a:gd name="connsiteX209" fmla="*/ 4127099 w 4572002"/>
                <a:gd name="connsiteY209" fmla="*/ 4103825 h 6858002"/>
                <a:gd name="connsiteX210" fmla="*/ 4127099 w 4572002"/>
                <a:gd name="connsiteY210" fmla="*/ 4103826 h 6858002"/>
                <a:gd name="connsiteX211" fmla="*/ 4129066 w 4572002"/>
                <a:gd name="connsiteY211" fmla="*/ 4134256 h 6858002"/>
                <a:gd name="connsiteX212" fmla="*/ 4138410 w 4572002"/>
                <a:gd name="connsiteY212" fmla="*/ 4165382 h 6858002"/>
                <a:gd name="connsiteX213" fmla="*/ 4138410 w 4572002"/>
                <a:gd name="connsiteY213" fmla="*/ 4165384 h 6858002"/>
                <a:gd name="connsiteX214" fmla="*/ 4142315 w 4572002"/>
                <a:gd name="connsiteY214" fmla="*/ 4192388 h 6858002"/>
                <a:gd name="connsiteX215" fmla="*/ 4142315 w 4572002"/>
                <a:gd name="connsiteY215" fmla="*/ 4192387 h 6858002"/>
                <a:gd name="connsiteX216" fmla="*/ 4138410 w 4572002"/>
                <a:gd name="connsiteY216" fmla="*/ 4165383 h 6858002"/>
                <a:gd name="connsiteX217" fmla="*/ 4138410 w 4572002"/>
                <a:gd name="connsiteY217" fmla="*/ 4165382 h 6858002"/>
                <a:gd name="connsiteX218" fmla="*/ 4127099 w 4572002"/>
                <a:gd name="connsiteY218" fmla="*/ 4103826 h 6858002"/>
                <a:gd name="connsiteX219" fmla="*/ 4142220 w 4572002"/>
                <a:gd name="connsiteY219" fmla="*/ 4043840 h 6858002"/>
                <a:gd name="connsiteX220" fmla="*/ 4142221 w 4572002"/>
                <a:gd name="connsiteY220" fmla="*/ 4043838 h 6858002"/>
                <a:gd name="connsiteX221" fmla="*/ 4155523 w 4572002"/>
                <a:gd name="connsiteY221" fmla="*/ 4002410 h 6858002"/>
                <a:gd name="connsiteX222" fmla="*/ 4157913 w 4572002"/>
                <a:gd name="connsiteY222" fmla="*/ 3962160 h 6858002"/>
                <a:gd name="connsiteX223" fmla="*/ 4157913 w 4572002"/>
                <a:gd name="connsiteY223" fmla="*/ 3962159 h 6858002"/>
                <a:gd name="connsiteX224" fmla="*/ 4126028 w 4572002"/>
                <a:gd name="connsiteY224" fmla="*/ 3885338 h 6858002"/>
                <a:gd name="connsiteX225" fmla="*/ 4126028 w 4572002"/>
                <a:gd name="connsiteY225" fmla="*/ 3885337 h 6858002"/>
                <a:gd name="connsiteX226" fmla="*/ 4116645 w 4572002"/>
                <a:gd name="connsiteY226" fmla="*/ 3852620 h 6858002"/>
                <a:gd name="connsiteX227" fmla="*/ 4130980 w 4572002"/>
                <a:gd name="connsiteY227" fmla="*/ 3822473 h 6858002"/>
                <a:gd name="connsiteX228" fmla="*/ 4145911 w 4572002"/>
                <a:gd name="connsiteY228" fmla="*/ 3789777 h 6858002"/>
                <a:gd name="connsiteX229" fmla="*/ 4145911 w 4572002"/>
                <a:gd name="connsiteY229" fmla="*/ 3789776 h 6858002"/>
                <a:gd name="connsiteX230" fmla="*/ 4139554 w 4572002"/>
                <a:gd name="connsiteY230" fmla="*/ 3754652 h 6858002"/>
                <a:gd name="connsiteX231" fmla="*/ 4139172 w 4572002"/>
                <a:gd name="connsiteY231" fmla="*/ 3734838 h 6858002"/>
                <a:gd name="connsiteX232" fmla="*/ 4143220 w 4572002"/>
                <a:gd name="connsiteY232" fmla="*/ 3680164 h 6858002"/>
                <a:gd name="connsiteX233" fmla="*/ 4143220 w 4572002"/>
                <a:gd name="connsiteY233" fmla="*/ 3680163 h 6858002"/>
                <a:gd name="connsiteX234" fmla="*/ 4140382 w 4572002"/>
                <a:gd name="connsiteY234" fmla="*/ 3668940 h 6858002"/>
                <a:gd name="connsiteX235" fmla="*/ 4136708 w 4572002"/>
                <a:gd name="connsiteY235" fmla="*/ 3654416 h 6858002"/>
                <a:gd name="connsiteX236" fmla="*/ 4136708 w 4572002"/>
                <a:gd name="connsiteY236" fmla="*/ 3654416 h 6858002"/>
                <a:gd name="connsiteX237" fmla="*/ 4136708 w 4572002"/>
                <a:gd name="connsiteY237" fmla="*/ 3654415 h 6858002"/>
                <a:gd name="connsiteX238" fmla="*/ 4118979 w 4572002"/>
                <a:gd name="connsiteY238" fmla="*/ 3630632 h 6858002"/>
                <a:gd name="connsiteX239" fmla="*/ 4105453 w 4572002"/>
                <a:gd name="connsiteY239" fmla="*/ 3606817 h 6858002"/>
                <a:gd name="connsiteX240" fmla="*/ 4095707 w 4572002"/>
                <a:gd name="connsiteY240" fmla="*/ 3587174 h 6858002"/>
                <a:gd name="connsiteX241" fmla="*/ 4093355 w 4572002"/>
                <a:gd name="connsiteY241" fmla="*/ 3574408 h 6858002"/>
                <a:gd name="connsiteX242" fmla="*/ 4098434 w 4572002"/>
                <a:gd name="connsiteY242" fmla="*/ 3562321 h 6858002"/>
                <a:gd name="connsiteX243" fmla="*/ 4110977 w 4572002"/>
                <a:gd name="connsiteY243" fmla="*/ 3544714 h 6858002"/>
                <a:gd name="connsiteX244" fmla="*/ 4133076 w 4572002"/>
                <a:gd name="connsiteY244" fmla="*/ 3489468 h 6858002"/>
                <a:gd name="connsiteX245" fmla="*/ 4180703 w 4572002"/>
                <a:gd name="connsiteY245" fmla="*/ 3172655 h 6858002"/>
                <a:gd name="connsiteX246" fmla="*/ 4193158 w 4572002"/>
                <a:gd name="connsiteY246" fmla="*/ 3077402 h 6858002"/>
                <a:gd name="connsiteX247" fmla="*/ 4193158 w 4572002"/>
                <a:gd name="connsiteY247" fmla="*/ 3077401 h 6858002"/>
                <a:gd name="connsiteX248" fmla="*/ 4181465 w 4572002"/>
                <a:gd name="connsiteY248" fmla="*/ 2982148 h 6858002"/>
                <a:gd name="connsiteX249" fmla="*/ 4177881 w 4572002"/>
                <a:gd name="connsiteY249" fmla="*/ 2947863 h 6858002"/>
                <a:gd name="connsiteX250" fmla="*/ 4177882 w 4572002"/>
                <a:gd name="connsiteY250" fmla="*/ 2947858 h 6858002"/>
                <a:gd name="connsiteX251" fmla="*/ 4185787 w 4572002"/>
                <a:gd name="connsiteY251" fmla="*/ 2903551 h 6858002"/>
                <a:gd name="connsiteX252" fmla="*/ 4202421 w 4572002"/>
                <a:gd name="connsiteY252" fmla="*/ 2848794 h 6858002"/>
                <a:gd name="connsiteX253" fmla="*/ 4211111 w 4572002"/>
                <a:gd name="connsiteY253" fmla="*/ 2836173 h 6858002"/>
                <a:gd name="connsiteX254" fmla="*/ 3726625 w 4572002"/>
                <a:gd name="connsiteY254" fmla="*/ 1508458 h 6858002"/>
                <a:gd name="connsiteX255" fmla="*/ 3698531 w 4572002"/>
                <a:gd name="connsiteY255" fmla="*/ 1596214 h 6858002"/>
                <a:gd name="connsiteX256" fmla="*/ 3700436 w 4572002"/>
                <a:gd name="connsiteY256" fmla="*/ 1624981 h 6858002"/>
                <a:gd name="connsiteX257" fmla="*/ 3757017 w 4572002"/>
                <a:gd name="connsiteY257" fmla="*/ 1697754 h 6858002"/>
                <a:gd name="connsiteX258" fmla="*/ 3779686 w 4572002"/>
                <a:gd name="connsiteY258" fmla="*/ 1733189 h 6858002"/>
                <a:gd name="connsiteX259" fmla="*/ 3821407 w 4572002"/>
                <a:gd name="connsiteY259" fmla="*/ 1833776 h 6858002"/>
                <a:gd name="connsiteX260" fmla="*/ 3829028 w 4572002"/>
                <a:gd name="connsiteY260" fmla="*/ 1842159 h 6858002"/>
                <a:gd name="connsiteX261" fmla="*/ 3919519 w 4572002"/>
                <a:gd name="connsiteY261" fmla="*/ 1916455 h 6858002"/>
                <a:gd name="connsiteX262" fmla="*/ 3934949 w 4572002"/>
                <a:gd name="connsiteY262" fmla="*/ 1933220 h 6858002"/>
                <a:gd name="connsiteX263" fmla="*/ 3958954 w 4572002"/>
                <a:gd name="connsiteY263" fmla="*/ 1953414 h 6858002"/>
                <a:gd name="connsiteX264" fmla="*/ 4005437 w 4572002"/>
                <a:gd name="connsiteY264" fmla="*/ 2016470 h 6858002"/>
                <a:gd name="connsiteX265" fmla="*/ 4020296 w 4572002"/>
                <a:gd name="connsiteY265" fmla="*/ 2094579 h 6858002"/>
                <a:gd name="connsiteX266" fmla="*/ 4042967 w 4572002"/>
                <a:gd name="connsiteY266" fmla="*/ 2188880 h 6858002"/>
                <a:gd name="connsiteX267" fmla="*/ 4058207 w 4572002"/>
                <a:gd name="connsiteY267" fmla="*/ 2228315 h 6858002"/>
                <a:gd name="connsiteX268" fmla="*/ 4087164 w 4572002"/>
                <a:gd name="connsiteY268" fmla="*/ 2334045 h 6858002"/>
                <a:gd name="connsiteX269" fmla="*/ 4111549 w 4572002"/>
                <a:gd name="connsiteY269" fmla="*/ 2409486 h 6858002"/>
                <a:gd name="connsiteX270" fmla="*/ 4128650 w 4572002"/>
                <a:gd name="connsiteY270" fmla="*/ 2435913 h 6858002"/>
                <a:gd name="connsiteX271" fmla="*/ 4134481 w 4572002"/>
                <a:gd name="connsiteY271" fmla="*/ 2463018 h 6858002"/>
                <a:gd name="connsiteX272" fmla="*/ 4125839 w 4572002"/>
                <a:gd name="connsiteY272" fmla="*/ 2518262 h 6858002"/>
                <a:gd name="connsiteX273" fmla="*/ 4125838 w 4572002"/>
                <a:gd name="connsiteY273" fmla="*/ 2518264 h 6858002"/>
                <a:gd name="connsiteX274" fmla="*/ 4122194 w 4572002"/>
                <a:gd name="connsiteY274" fmla="*/ 2545006 h 6858002"/>
                <a:gd name="connsiteX275" fmla="*/ 4122194 w 4572002"/>
                <a:gd name="connsiteY275" fmla="*/ 2545007 h 6858002"/>
                <a:gd name="connsiteX276" fmla="*/ 4126408 w 4572002"/>
                <a:gd name="connsiteY276" fmla="*/ 2571035 h 6858002"/>
                <a:gd name="connsiteX277" fmla="*/ 4199563 w 4572002"/>
                <a:gd name="connsiteY277" fmla="*/ 2668002 h 6858002"/>
                <a:gd name="connsiteX278" fmla="*/ 4247953 w 4572002"/>
                <a:gd name="connsiteY278" fmla="*/ 2745349 h 6858002"/>
                <a:gd name="connsiteX279" fmla="*/ 4247954 w 4572002"/>
                <a:gd name="connsiteY279" fmla="*/ 2745352 h 6858002"/>
                <a:gd name="connsiteX280" fmla="*/ 4253873 w 4572002"/>
                <a:gd name="connsiteY280" fmla="*/ 2778006 h 6858002"/>
                <a:gd name="connsiteX281" fmla="*/ 4253453 w 4572002"/>
                <a:gd name="connsiteY281" fmla="*/ 2785440 h 6858002"/>
                <a:gd name="connsiteX282" fmla="*/ 4243374 w 4572002"/>
                <a:gd name="connsiteY282" fmla="*/ 2811780 h 6858002"/>
                <a:gd name="connsiteX283" fmla="*/ 4243371 w 4572002"/>
                <a:gd name="connsiteY283" fmla="*/ 2811787 h 6858002"/>
                <a:gd name="connsiteX284" fmla="*/ 4243372 w 4572002"/>
                <a:gd name="connsiteY284" fmla="*/ 2811787 h 6858002"/>
                <a:gd name="connsiteX285" fmla="*/ 4243374 w 4572002"/>
                <a:gd name="connsiteY285" fmla="*/ 2811780 h 6858002"/>
                <a:gd name="connsiteX286" fmla="*/ 4253025 w 4572002"/>
                <a:gd name="connsiteY286" fmla="*/ 2793023 h 6858002"/>
                <a:gd name="connsiteX287" fmla="*/ 4253453 w 4572002"/>
                <a:gd name="connsiteY287" fmla="*/ 2785440 h 6858002"/>
                <a:gd name="connsiteX288" fmla="*/ 4254654 w 4572002"/>
                <a:gd name="connsiteY288" fmla="*/ 2782305 h 6858002"/>
                <a:gd name="connsiteX289" fmla="*/ 4253873 w 4572002"/>
                <a:gd name="connsiteY289" fmla="*/ 2778006 h 6858002"/>
                <a:gd name="connsiteX290" fmla="*/ 4254284 w 4572002"/>
                <a:gd name="connsiteY290" fmla="*/ 2770758 h 6858002"/>
                <a:gd name="connsiteX291" fmla="*/ 4247954 w 4572002"/>
                <a:gd name="connsiteY291" fmla="*/ 2745352 h 6858002"/>
                <a:gd name="connsiteX292" fmla="*/ 4247953 w 4572002"/>
                <a:gd name="connsiteY292" fmla="*/ 2745348 h 6858002"/>
                <a:gd name="connsiteX293" fmla="*/ 4199563 w 4572002"/>
                <a:gd name="connsiteY293" fmla="*/ 2668001 h 6858002"/>
                <a:gd name="connsiteX294" fmla="*/ 4126408 w 4572002"/>
                <a:gd name="connsiteY294" fmla="*/ 2571034 h 6858002"/>
                <a:gd name="connsiteX295" fmla="*/ 4122194 w 4572002"/>
                <a:gd name="connsiteY295" fmla="*/ 2545007 h 6858002"/>
                <a:gd name="connsiteX296" fmla="*/ 4125838 w 4572002"/>
                <a:gd name="connsiteY296" fmla="*/ 2518265 h 6858002"/>
                <a:gd name="connsiteX297" fmla="*/ 4125839 w 4572002"/>
                <a:gd name="connsiteY297" fmla="*/ 2518262 h 6858002"/>
                <a:gd name="connsiteX298" fmla="*/ 4132419 w 4572002"/>
                <a:gd name="connsiteY298" fmla="*/ 2490551 h 6858002"/>
                <a:gd name="connsiteX299" fmla="*/ 4134481 w 4572002"/>
                <a:gd name="connsiteY299" fmla="*/ 2463018 h 6858002"/>
                <a:gd name="connsiteX300" fmla="*/ 4134481 w 4572002"/>
                <a:gd name="connsiteY300" fmla="*/ 2463017 h 6858002"/>
                <a:gd name="connsiteX301" fmla="*/ 4111549 w 4572002"/>
                <a:gd name="connsiteY301" fmla="*/ 2409485 h 6858002"/>
                <a:gd name="connsiteX302" fmla="*/ 4087164 w 4572002"/>
                <a:gd name="connsiteY302" fmla="*/ 2334044 h 6858002"/>
                <a:gd name="connsiteX303" fmla="*/ 4058207 w 4572002"/>
                <a:gd name="connsiteY303" fmla="*/ 2228314 h 6858002"/>
                <a:gd name="connsiteX304" fmla="*/ 4042967 w 4572002"/>
                <a:gd name="connsiteY304" fmla="*/ 2188879 h 6858002"/>
                <a:gd name="connsiteX305" fmla="*/ 4020296 w 4572002"/>
                <a:gd name="connsiteY305" fmla="*/ 2094578 h 6858002"/>
                <a:gd name="connsiteX306" fmla="*/ 4005437 w 4572002"/>
                <a:gd name="connsiteY306" fmla="*/ 2016469 h 6858002"/>
                <a:gd name="connsiteX307" fmla="*/ 3958954 w 4572002"/>
                <a:gd name="connsiteY307" fmla="*/ 1953413 h 6858002"/>
                <a:gd name="connsiteX308" fmla="*/ 3934949 w 4572002"/>
                <a:gd name="connsiteY308" fmla="*/ 1933219 h 6858002"/>
                <a:gd name="connsiteX309" fmla="*/ 3919519 w 4572002"/>
                <a:gd name="connsiteY309" fmla="*/ 1916454 h 6858002"/>
                <a:gd name="connsiteX310" fmla="*/ 3829028 w 4572002"/>
                <a:gd name="connsiteY310" fmla="*/ 1842158 h 6858002"/>
                <a:gd name="connsiteX311" fmla="*/ 3821407 w 4572002"/>
                <a:gd name="connsiteY311" fmla="*/ 1833775 h 6858002"/>
                <a:gd name="connsiteX312" fmla="*/ 3779686 w 4572002"/>
                <a:gd name="connsiteY312" fmla="*/ 1733188 h 6858002"/>
                <a:gd name="connsiteX313" fmla="*/ 3757018 w 4572002"/>
                <a:gd name="connsiteY313" fmla="*/ 1697753 h 6858002"/>
                <a:gd name="connsiteX314" fmla="*/ 3700436 w 4572002"/>
                <a:gd name="connsiteY314" fmla="*/ 1624980 h 6858002"/>
                <a:gd name="connsiteX315" fmla="*/ 3698532 w 4572002"/>
                <a:gd name="connsiteY315" fmla="*/ 1596213 h 6858002"/>
                <a:gd name="connsiteX316" fmla="*/ 3745230 w 4572002"/>
                <a:gd name="connsiteY316" fmla="*/ 1459073 h 6858002"/>
                <a:gd name="connsiteX317" fmla="*/ 3745229 w 4572002"/>
                <a:gd name="connsiteY317" fmla="*/ 1459074 h 6858002"/>
                <a:gd name="connsiteX318" fmla="*/ 3736012 w 4572002"/>
                <a:gd name="connsiteY318" fmla="*/ 1481572 h 6858002"/>
                <a:gd name="connsiteX319" fmla="*/ 3764423 w 4572002"/>
                <a:gd name="connsiteY319" fmla="*/ 1268758 h 6858002"/>
                <a:gd name="connsiteX320" fmla="*/ 3769590 w 4572002"/>
                <a:gd name="connsiteY320" fmla="*/ 1286070 h 6858002"/>
                <a:gd name="connsiteX321" fmla="*/ 3791927 w 4572002"/>
                <a:gd name="connsiteY321" fmla="*/ 1350628 h 6858002"/>
                <a:gd name="connsiteX322" fmla="*/ 3786333 w 4572002"/>
                <a:gd name="connsiteY322" fmla="*/ 1413840 h 6858002"/>
                <a:gd name="connsiteX323" fmla="*/ 3791928 w 4572002"/>
                <a:gd name="connsiteY323" fmla="*/ 1350627 h 6858002"/>
                <a:gd name="connsiteX324" fmla="*/ 3769590 w 4572002"/>
                <a:gd name="connsiteY324" fmla="*/ 1286069 h 6858002"/>
                <a:gd name="connsiteX325" fmla="*/ 3706152 w 4572002"/>
                <a:gd name="connsiteY325" fmla="*/ 773035 h 6858002"/>
                <a:gd name="connsiteX326" fmla="*/ 3706152 w 4572002"/>
                <a:gd name="connsiteY326" fmla="*/ 773036 h 6858002"/>
                <a:gd name="connsiteX327" fmla="*/ 3714152 w 4572002"/>
                <a:gd name="connsiteY327" fmla="*/ 854380 h 6858002"/>
                <a:gd name="connsiteX328" fmla="*/ 3745205 w 4572002"/>
                <a:gd name="connsiteY328" fmla="*/ 915344 h 6858002"/>
                <a:gd name="connsiteX329" fmla="*/ 3755683 w 4572002"/>
                <a:gd name="connsiteY329" fmla="*/ 927156 h 6858002"/>
                <a:gd name="connsiteX330" fmla="*/ 3752063 w 4572002"/>
                <a:gd name="connsiteY330" fmla="*/ 1097088 h 6858002"/>
                <a:gd name="connsiteX331" fmla="*/ 3747681 w 4572002"/>
                <a:gd name="connsiteY331" fmla="*/ 1123186 h 6858002"/>
                <a:gd name="connsiteX332" fmla="*/ 3772400 w 4572002"/>
                <a:gd name="connsiteY332" fmla="*/ 1184029 h 6858002"/>
                <a:gd name="connsiteX333" fmla="*/ 3747682 w 4572002"/>
                <a:gd name="connsiteY333" fmla="*/ 1123185 h 6858002"/>
                <a:gd name="connsiteX334" fmla="*/ 3752064 w 4572002"/>
                <a:gd name="connsiteY334" fmla="*/ 1097087 h 6858002"/>
                <a:gd name="connsiteX335" fmla="*/ 3755684 w 4572002"/>
                <a:gd name="connsiteY335" fmla="*/ 927155 h 6858002"/>
                <a:gd name="connsiteX336" fmla="*/ 3745206 w 4572002"/>
                <a:gd name="connsiteY336" fmla="*/ 915343 h 6858002"/>
                <a:gd name="connsiteX337" fmla="*/ 3714152 w 4572002"/>
                <a:gd name="connsiteY337" fmla="*/ 854379 h 6858002"/>
                <a:gd name="connsiteX338" fmla="*/ 3761553 w 4572002"/>
                <a:gd name="connsiteY338" fmla="*/ 517851 h 6858002"/>
                <a:gd name="connsiteX339" fmla="*/ 3752635 w 4572002"/>
                <a:gd name="connsiteY339" fmla="*/ 556048 h 6858002"/>
                <a:gd name="connsiteX340" fmla="*/ 3746157 w 4572002"/>
                <a:gd name="connsiteY340" fmla="*/ 580051 h 6858002"/>
                <a:gd name="connsiteX341" fmla="*/ 3742776 w 4572002"/>
                <a:gd name="connsiteY341" fmla="*/ 642538 h 6858002"/>
                <a:gd name="connsiteX342" fmla="*/ 3730253 w 4572002"/>
                <a:gd name="connsiteY342" fmla="*/ 694928 h 6858002"/>
                <a:gd name="connsiteX343" fmla="*/ 3742777 w 4572002"/>
                <a:gd name="connsiteY343" fmla="*/ 642537 h 6858002"/>
                <a:gd name="connsiteX344" fmla="*/ 3746158 w 4572002"/>
                <a:gd name="connsiteY344" fmla="*/ 580050 h 6858002"/>
                <a:gd name="connsiteX345" fmla="*/ 3752636 w 4572002"/>
                <a:gd name="connsiteY345" fmla="*/ 556047 h 6858002"/>
                <a:gd name="connsiteX346" fmla="*/ 3774848 w 4572002"/>
                <a:gd name="connsiteY346" fmla="*/ 298169 h 6858002"/>
                <a:gd name="connsiteX347" fmla="*/ 3760065 w 4572002"/>
                <a:gd name="connsiteY347" fmla="*/ 313534 h 6858002"/>
                <a:gd name="connsiteX348" fmla="*/ 3759493 w 4572002"/>
                <a:gd name="connsiteY348" fmla="*/ 338871 h 6858002"/>
                <a:gd name="connsiteX349" fmla="*/ 3759500 w 4572002"/>
                <a:gd name="connsiteY349" fmla="*/ 338900 h 6858002"/>
                <a:gd name="connsiteX350" fmla="*/ 3769400 w 4572002"/>
                <a:gd name="connsiteY350" fmla="*/ 395640 h 6858002"/>
                <a:gd name="connsiteX351" fmla="*/ 3765590 w 4572002"/>
                <a:gd name="connsiteY351" fmla="*/ 367328 h 6858002"/>
                <a:gd name="connsiteX352" fmla="*/ 3759500 w 4572002"/>
                <a:gd name="connsiteY352" fmla="*/ 338900 h 6858002"/>
                <a:gd name="connsiteX353" fmla="*/ 3759494 w 4572002"/>
                <a:gd name="connsiteY353" fmla="*/ 338870 h 6858002"/>
                <a:gd name="connsiteX354" fmla="*/ 3760066 w 4572002"/>
                <a:gd name="connsiteY354" fmla="*/ 313533 h 6858002"/>
                <a:gd name="connsiteX355" fmla="*/ 3782393 w 4572002"/>
                <a:gd name="connsiteY355" fmla="*/ 281568 h 6858002"/>
                <a:gd name="connsiteX356" fmla="*/ 3777498 w 4572002"/>
                <a:gd name="connsiteY356" fmla="*/ 295415 h 6858002"/>
                <a:gd name="connsiteX357" fmla="*/ 3777499 w 4572002"/>
                <a:gd name="connsiteY357" fmla="*/ 295415 h 6858002"/>
                <a:gd name="connsiteX358" fmla="*/ 3769073 w 4572002"/>
                <a:gd name="connsiteY358" fmla="*/ 24486 h 6858002"/>
                <a:gd name="connsiteX359" fmla="*/ 3766810 w 4572002"/>
                <a:gd name="connsiteY359" fmla="*/ 74129 h 6858002"/>
                <a:gd name="connsiteX360" fmla="*/ 3772734 w 4572002"/>
                <a:gd name="connsiteY360" fmla="*/ 125861 h 6858002"/>
                <a:gd name="connsiteX361" fmla="*/ 3777129 w 4572002"/>
                <a:gd name="connsiteY361" fmla="*/ 153387 h 6858002"/>
                <a:gd name="connsiteX362" fmla="*/ 3785402 w 4572002"/>
                <a:gd name="connsiteY362" fmla="*/ 228944 h 6858002"/>
                <a:gd name="connsiteX363" fmla="*/ 3780943 w 4572002"/>
                <a:gd name="connsiteY363" fmla="*/ 177271 h 6858002"/>
                <a:gd name="connsiteX364" fmla="*/ 3777129 w 4572002"/>
                <a:gd name="connsiteY364" fmla="*/ 153387 h 6858002"/>
                <a:gd name="connsiteX365" fmla="*/ 3776930 w 4572002"/>
                <a:gd name="connsiteY365" fmla="*/ 151569 h 6858002"/>
                <a:gd name="connsiteX366" fmla="*/ 3766811 w 4572002"/>
                <a:gd name="connsiteY366" fmla="*/ 74129 h 6858002"/>
                <a:gd name="connsiteX367" fmla="*/ 3766492 w 4572002"/>
                <a:gd name="connsiteY367" fmla="*/ 0 h 6858002"/>
                <a:gd name="connsiteX368" fmla="*/ 4230600 w 4572002"/>
                <a:gd name="connsiteY368" fmla="*/ 0 h 6858002"/>
                <a:gd name="connsiteX369" fmla="*/ 4229473 w 4572002"/>
                <a:gd name="connsiteY369" fmla="*/ 2817 h 6858002"/>
                <a:gd name="connsiteX370" fmla="*/ 4215375 w 4572002"/>
                <a:gd name="connsiteY370" fmla="*/ 63587 h 6858002"/>
                <a:gd name="connsiteX371" fmla="*/ 4201468 w 4572002"/>
                <a:gd name="connsiteY371" fmla="*/ 176939 h 6858002"/>
                <a:gd name="connsiteX372" fmla="*/ 4193466 w 4572002"/>
                <a:gd name="connsiteY372" fmla="*/ 200182 h 6858002"/>
                <a:gd name="connsiteX373" fmla="*/ 4155554 w 4572002"/>
                <a:gd name="connsiteY373" fmla="*/ 340774 h 6858002"/>
                <a:gd name="connsiteX374" fmla="*/ 4156319 w 4572002"/>
                <a:gd name="connsiteY374" fmla="*/ 453364 h 6858002"/>
                <a:gd name="connsiteX375" fmla="*/ 4158033 w 4572002"/>
                <a:gd name="connsiteY375" fmla="*/ 462126 h 6858002"/>
                <a:gd name="connsiteX376" fmla="*/ 4170605 w 4572002"/>
                <a:gd name="connsiteY376" fmla="*/ 505182 h 6858002"/>
                <a:gd name="connsiteX377" fmla="*/ 4167177 w 4572002"/>
                <a:gd name="connsiteY377" fmla="*/ 571860 h 6858002"/>
                <a:gd name="connsiteX378" fmla="*/ 4149840 w 4572002"/>
                <a:gd name="connsiteY378" fmla="*/ 617772 h 6858002"/>
                <a:gd name="connsiteX379" fmla="*/ 4149078 w 4572002"/>
                <a:gd name="connsiteY379" fmla="*/ 674923 h 6858002"/>
                <a:gd name="connsiteX380" fmla="*/ 4159937 w 4572002"/>
                <a:gd name="connsiteY380" fmla="*/ 740268 h 6858002"/>
                <a:gd name="connsiteX381" fmla="*/ 4162223 w 4572002"/>
                <a:gd name="connsiteY381" fmla="*/ 769605 h 6858002"/>
                <a:gd name="connsiteX382" fmla="*/ 4184703 w 4572002"/>
                <a:gd name="connsiteY382" fmla="*/ 850189 h 6858002"/>
                <a:gd name="connsiteX383" fmla="*/ 4179179 w 4572002"/>
                <a:gd name="connsiteY383" fmla="*/ 898198 h 6858002"/>
                <a:gd name="connsiteX384" fmla="*/ 4164319 w 4572002"/>
                <a:gd name="connsiteY384" fmla="*/ 945444 h 6858002"/>
                <a:gd name="connsiteX385" fmla="*/ 4150030 w 4572002"/>
                <a:gd name="connsiteY385" fmla="*/ 975733 h 6858002"/>
                <a:gd name="connsiteX386" fmla="*/ 4139934 w 4572002"/>
                <a:gd name="connsiteY386" fmla="*/ 1036887 h 6858002"/>
                <a:gd name="connsiteX387" fmla="*/ 4141458 w 4572002"/>
                <a:gd name="connsiteY387" fmla="*/ 1048125 h 6858002"/>
                <a:gd name="connsiteX388" fmla="*/ 4154032 w 4572002"/>
                <a:gd name="connsiteY388" fmla="*/ 1230633 h 6858002"/>
                <a:gd name="connsiteX389" fmla="*/ 4174225 w 4572002"/>
                <a:gd name="connsiteY389" fmla="*/ 1303024 h 6858002"/>
                <a:gd name="connsiteX390" fmla="*/ 4176701 w 4572002"/>
                <a:gd name="connsiteY390" fmla="*/ 1318456 h 6858002"/>
                <a:gd name="connsiteX391" fmla="*/ 4199372 w 4572002"/>
                <a:gd name="connsiteY391" fmla="*/ 1472575 h 6858002"/>
                <a:gd name="connsiteX392" fmla="*/ 4200325 w 4572002"/>
                <a:gd name="connsiteY392" fmla="*/ 1489720 h 6858002"/>
                <a:gd name="connsiteX393" fmla="*/ 4196324 w 4572002"/>
                <a:gd name="connsiteY393" fmla="*/ 1537537 h 6858002"/>
                <a:gd name="connsiteX394" fmla="*/ 4237474 w 4572002"/>
                <a:gd name="connsiteY394" fmla="*/ 1650317 h 6858002"/>
                <a:gd name="connsiteX395" fmla="*/ 4251572 w 4572002"/>
                <a:gd name="connsiteY395" fmla="*/ 1763287 h 6858002"/>
                <a:gd name="connsiteX396" fmla="*/ 4251380 w 4572002"/>
                <a:gd name="connsiteY396" fmla="*/ 1825393 h 6858002"/>
                <a:gd name="connsiteX397" fmla="*/ 4261478 w 4572002"/>
                <a:gd name="connsiteY397" fmla="*/ 1869780 h 6858002"/>
                <a:gd name="connsiteX398" fmla="*/ 4292149 w 4572002"/>
                <a:gd name="connsiteY398" fmla="*/ 1978940 h 6858002"/>
                <a:gd name="connsiteX399" fmla="*/ 4296911 w 4572002"/>
                <a:gd name="connsiteY399" fmla="*/ 2030378 h 6858002"/>
                <a:gd name="connsiteX400" fmla="*/ 4307201 w 4572002"/>
                <a:gd name="connsiteY400" fmla="*/ 2085054 h 6858002"/>
                <a:gd name="connsiteX401" fmla="*/ 4353302 w 4572002"/>
                <a:gd name="connsiteY401" fmla="*/ 2220312 h 6858002"/>
                <a:gd name="connsiteX402" fmla="*/ 4350636 w 4572002"/>
                <a:gd name="connsiteY402" fmla="*/ 2330806 h 6858002"/>
                <a:gd name="connsiteX403" fmla="*/ 4351206 w 4572002"/>
                <a:gd name="connsiteY403" fmla="*/ 2401292 h 6858002"/>
                <a:gd name="connsiteX404" fmla="*/ 4366446 w 4572002"/>
                <a:gd name="connsiteY404" fmla="*/ 2485307 h 6858002"/>
                <a:gd name="connsiteX405" fmla="*/ 4388736 w 4572002"/>
                <a:gd name="connsiteY405" fmla="*/ 2554079 h 6858002"/>
                <a:gd name="connsiteX406" fmla="*/ 4406453 w 4572002"/>
                <a:gd name="connsiteY406" fmla="*/ 2649143 h 6858002"/>
                <a:gd name="connsiteX407" fmla="*/ 4440554 w 4572002"/>
                <a:gd name="connsiteY407" fmla="*/ 2743826 h 6858002"/>
                <a:gd name="connsiteX408" fmla="*/ 4466653 w 4572002"/>
                <a:gd name="connsiteY408" fmla="*/ 2809930 h 6858002"/>
                <a:gd name="connsiteX409" fmla="*/ 4489705 w 4572002"/>
                <a:gd name="connsiteY409" fmla="*/ 2901943 h 6858002"/>
                <a:gd name="connsiteX410" fmla="*/ 4505897 w 4572002"/>
                <a:gd name="connsiteY410" fmla="*/ 3042728 h 6858002"/>
                <a:gd name="connsiteX411" fmla="*/ 4507613 w 4572002"/>
                <a:gd name="connsiteY411" fmla="*/ 3107500 h 6858002"/>
                <a:gd name="connsiteX412" fmla="*/ 4545521 w 4572002"/>
                <a:gd name="connsiteY412" fmla="*/ 3209993 h 6858002"/>
                <a:gd name="connsiteX413" fmla="*/ 4563811 w 4572002"/>
                <a:gd name="connsiteY413" fmla="*/ 3253809 h 6858002"/>
                <a:gd name="connsiteX414" fmla="*/ 4548570 w 4572002"/>
                <a:gd name="connsiteY414" fmla="*/ 3293244 h 6858002"/>
                <a:gd name="connsiteX415" fmla="*/ 4531043 w 4572002"/>
                <a:gd name="connsiteY415" fmla="*/ 3318771 h 6858002"/>
                <a:gd name="connsiteX416" fmla="*/ 4545904 w 4572002"/>
                <a:gd name="connsiteY416" fmla="*/ 3399546 h 6858002"/>
                <a:gd name="connsiteX417" fmla="*/ 4561524 w 4572002"/>
                <a:gd name="connsiteY417" fmla="*/ 3485275 h 6858002"/>
                <a:gd name="connsiteX418" fmla="*/ 4572002 w 4572002"/>
                <a:gd name="connsiteY418" fmla="*/ 3546617 h 6858002"/>
                <a:gd name="connsiteX419" fmla="*/ 4563620 w 4572002"/>
                <a:gd name="connsiteY419" fmla="*/ 3623201 h 6858002"/>
                <a:gd name="connsiteX420" fmla="*/ 4560192 w 4572002"/>
                <a:gd name="connsiteY420" fmla="*/ 3683591 h 6858002"/>
                <a:gd name="connsiteX421" fmla="*/ 4550476 w 4572002"/>
                <a:gd name="connsiteY421" fmla="*/ 3732361 h 6858002"/>
                <a:gd name="connsiteX422" fmla="*/ 4544759 w 4572002"/>
                <a:gd name="connsiteY422" fmla="*/ 3749506 h 6858002"/>
                <a:gd name="connsiteX423" fmla="*/ 4500182 w 4572002"/>
                <a:gd name="connsiteY423" fmla="*/ 3885338 h 6858002"/>
                <a:gd name="connsiteX424" fmla="*/ 4464557 w 4572002"/>
                <a:gd name="connsiteY424" fmla="*/ 4030503 h 6858002"/>
                <a:gd name="connsiteX425" fmla="*/ 4487039 w 4572002"/>
                <a:gd name="connsiteY425" fmla="*/ 4124614 h 6858002"/>
                <a:gd name="connsiteX426" fmla="*/ 4486656 w 4572002"/>
                <a:gd name="connsiteY426" fmla="*/ 4159667 h 6858002"/>
                <a:gd name="connsiteX427" fmla="*/ 4491801 w 4572002"/>
                <a:gd name="connsiteY427" fmla="*/ 4320837 h 6858002"/>
                <a:gd name="connsiteX428" fmla="*/ 4497325 w 4572002"/>
                <a:gd name="connsiteY428" fmla="*/ 4349222 h 6858002"/>
                <a:gd name="connsiteX429" fmla="*/ 4474653 w 4572002"/>
                <a:gd name="connsiteY429" fmla="*/ 4502579 h 6858002"/>
                <a:gd name="connsiteX430" fmla="*/ 4470844 w 4572002"/>
                <a:gd name="connsiteY430" fmla="*/ 4558207 h 6858002"/>
                <a:gd name="connsiteX431" fmla="*/ 4464557 w 4572002"/>
                <a:gd name="connsiteY431" fmla="*/ 4609452 h 6858002"/>
                <a:gd name="connsiteX432" fmla="*/ 4463033 w 4572002"/>
                <a:gd name="connsiteY432" fmla="*/ 4681083 h 6858002"/>
                <a:gd name="connsiteX433" fmla="*/ 4465891 w 4572002"/>
                <a:gd name="connsiteY433" fmla="*/ 4755381 h 6858002"/>
                <a:gd name="connsiteX434" fmla="*/ 4465319 w 4572002"/>
                <a:gd name="connsiteY434" fmla="*/ 4838250 h 6858002"/>
                <a:gd name="connsiteX435" fmla="*/ 4460367 w 4572002"/>
                <a:gd name="connsiteY435" fmla="*/ 4871019 h 6858002"/>
                <a:gd name="connsiteX436" fmla="*/ 4463795 w 4572002"/>
                <a:gd name="connsiteY436" fmla="*/ 4959602 h 6858002"/>
                <a:gd name="connsiteX437" fmla="*/ 4458082 w 4572002"/>
                <a:gd name="connsiteY437" fmla="*/ 5006086 h 6858002"/>
                <a:gd name="connsiteX438" fmla="*/ 4456937 w 4572002"/>
                <a:gd name="connsiteY438" fmla="*/ 5082670 h 6858002"/>
                <a:gd name="connsiteX439" fmla="*/ 4455603 w 4572002"/>
                <a:gd name="connsiteY439" fmla="*/ 5107627 h 6858002"/>
                <a:gd name="connsiteX440" fmla="*/ 4454840 w 4572002"/>
                <a:gd name="connsiteY440" fmla="*/ 5129916 h 6858002"/>
                <a:gd name="connsiteX441" fmla="*/ 4470464 w 4572002"/>
                <a:gd name="connsiteY441" fmla="*/ 5206308 h 6858002"/>
                <a:gd name="connsiteX442" fmla="*/ 4471415 w 4572002"/>
                <a:gd name="connsiteY442" fmla="*/ 5274129 h 6858002"/>
                <a:gd name="connsiteX443" fmla="*/ 4483990 w 4572002"/>
                <a:gd name="connsiteY443" fmla="*/ 5393005 h 6858002"/>
                <a:gd name="connsiteX444" fmla="*/ 4479607 w 4572002"/>
                <a:gd name="connsiteY444" fmla="*/ 5419295 h 6858002"/>
                <a:gd name="connsiteX445" fmla="*/ 4477894 w 4572002"/>
                <a:gd name="connsiteY445" fmla="*/ 5501594 h 6858002"/>
                <a:gd name="connsiteX446" fmla="*/ 4476560 w 4572002"/>
                <a:gd name="connsiteY446" fmla="*/ 5548460 h 6858002"/>
                <a:gd name="connsiteX447" fmla="*/ 4485703 w 4572002"/>
                <a:gd name="connsiteY447" fmla="*/ 5606372 h 6858002"/>
                <a:gd name="connsiteX448" fmla="*/ 4505134 w 4572002"/>
                <a:gd name="connsiteY448" fmla="*/ 5706959 h 6858002"/>
                <a:gd name="connsiteX449" fmla="*/ 4508183 w 4572002"/>
                <a:gd name="connsiteY449" fmla="*/ 5733440 h 6858002"/>
                <a:gd name="connsiteX450" fmla="*/ 4517519 w 4572002"/>
                <a:gd name="connsiteY450" fmla="*/ 5781830 h 6858002"/>
                <a:gd name="connsiteX451" fmla="*/ 4519234 w 4572002"/>
                <a:gd name="connsiteY451" fmla="*/ 5790592 h 6858002"/>
                <a:gd name="connsiteX452" fmla="*/ 4542855 w 4572002"/>
                <a:gd name="connsiteY452" fmla="*/ 5864318 h 6858002"/>
                <a:gd name="connsiteX453" fmla="*/ 4544759 w 4572002"/>
                <a:gd name="connsiteY453" fmla="*/ 5902610 h 6858002"/>
                <a:gd name="connsiteX454" fmla="*/ 4544951 w 4572002"/>
                <a:gd name="connsiteY454" fmla="*/ 6012723 h 6858002"/>
                <a:gd name="connsiteX455" fmla="*/ 4541332 w 4572002"/>
                <a:gd name="connsiteY455" fmla="*/ 6059397 h 6858002"/>
                <a:gd name="connsiteX456" fmla="*/ 4527426 w 4572002"/>
                <a:gd name="connsiteY456" fmla="*/ 6171605 h 6858002"/>
                <a:gd name="connsiteX457" fmla="*/ 4520568 w 4572002"/>
                <a:gd name="connsiteY457" fmla="*/ 6242093 h 6858002"/>
                <a:gd name="connsiteX458" fmla="*/ 4509706 w 4572002"/>
                <a:gd name="connsiteY458" fmla="*/ 6323058 h 6858002"/>
                <a:gd name="connsiteX459" fmla="*/ 4502848 w 4572002"/>
                <a:gd name="connsiteY459" fmla="*/ 6415833 h 6858002"/>
                <a:gd name="connsiteX460" fmla="*/ 4482084 w 4572002"/>
                <a:gd name="connsiteY460" fmla="*/ 6584812 h 6858002"/>
                <a:gd name="connsiteX461" fmla="*/ 4460557 w 4572002"/>
                <a:gd name="connsiteY461" fmla="*/ 6748458 h 6858002"/>
                <a:gd name="connsiteX462" fmla="*/ 4441507 w 4572002"/>
                <a:gd name="connsiteY462" fmla="*/ 6815516 h 6858002"/>
                <a:gd name="connsiteX463" fmla="*/ 4431806 w 4572002"/>
                <a:gd name="connsiteY463" fmla="*/ 6858001 h 6858002"/>
                <a:gd name="connsiteX464" fmla="*/ 4259554 w 4572002"/>
                <a:gd name="connsiteY464" fmla="*/ 6858001 h 6858002"/>
                <a:gd name="connsiteX465" fmla="*/ 4259554 w 4572002"/>
                <a:gd name="connsiteY465" fmla="*/ 6858002 h 6858002"/>
                <a:gd name="connsiteX466" fmla="*/ 0 w 4572002"/>
                <a:gd name="connsiteY466" fmla="*/ 6858002 h 6858002"/>
                <a:gd name="connsiteX467" fmla="*/ 0 w 4572002"/>
                <a:gd name="connsiteY467" fmla="*/ 2 h 6858002"/>
                <a:gd name="connsiteX468" fmla="*/ 3766492 w 4572002"/>
                <a:gd name="connsiteY468" fmla="*/ 1 h 6858002"/>
                <a:gd name="connsiteX469" fmla="*/ 3769210 w 4572002"/>
                <a:gd name="connsiteY469" fmla="*/ 21486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Lst>
              <a:rect l="l" t="t" r="r" b="b"/>
              <a:pathLst>
                <a:path w="4572002" h="6858002">
                  <a:moveTo>
                    <a:pt x="4214994" y="6564620"/>
                  </a:moveTo>
                  <a:lnTo>
                    <a:pt x="4214994" y="6564621"/>
                  </a:lnTo>
                  <a:cubicBezTo>
                    <a:pt x="4225281" y="6575479"/>
                    <a:pt x="4231378" y="6582147"/>
                    <a:pt x="4237474" y="6588626"/>
                  </a:cubicBezTo>
                  <a:lnTo>
                    <a:pt x="4254096" y="6625225"/>
                  </a:lnTo>
                  <a:lnTo>
                    <a:pt x="4247001" y="6662540"/>
                  </a:lnTo>
                  <a:lnTo>
                    <a:pt x="4247000" y="6662541"/>
                  </a:lnTo>
                  <a:lnTo>
                    <a:pt x="4246999" y="6662544"/>
                  </a:lnTo>
                  <a:lnTo>
                    <a:pt x="4235550" y="6683027"/>
                  </a:lnTo>
                  <a:lnTo>
                    <a:pt x="4232403" y="6702976"/>
                  </a:lnTo>
                  <a:lnTo>
                    <a:pt x="4232403" y="6702977"/>
                  </a:lnTo>
                  <a:cubicBezTo>
                    <a:pt x="4232808" y="6716169"/>
                    <a:pt x="4237951" y="6729219"/>
                    <a:pt x="4246238" y="6742553"/>
                  </a:cubicBezTo>
                  <a:lnTo>
                    <a:pt x="4246239" y="6742555"/>
                  </a:lnTo>
                  <a:lnTo>
                    <a:pt x="4265716" y="6812062"/>
                  </a:lnTo>
                  <a:lnTo>
                    <a:pt x="4265717" y="6812064"/>
                  </a:lnTo>
                  <a:lnTo>
                    <a:pt x="4265717" y="6812063"/>
                  </a:lnTo>
                  <a:lnTo>
                    <a:pt x="4265716" y="6812062"/>
                  </a:lnTo>
                  <a:lnTo>
                    <a:pt x="4260942" y="6776800"/>
                  </a:lnTo>
                  <a:lnTo>
                    <a:pt x="4246239" y="6742555"/>
                  </a:lnTo>
                  <a:lnTo>
                    <a:pt x="4246238" y="6742552"/>
                  </a:lnTo>
                  <a:lnTo>
                    <a:pt x="4232403" y="6702976"/>
                  </a:lnTo>
                  <a:lnTo>
                    <a:pt x="4246999" y="6662544"/>
                  </a:lnTo>
                  <a:lnTo>
                    <a:pt x="4247000" y="6662542"/>
                  </a:lnTo>
                  <a:lnTo>
                    <a:pt x="4247001" y="6662540"/>
                  </a:lnTo>
                  <a:lnTo>
                    <a:pt x="4254084" y="6645552"/>
                  </a:lnTo>
                  <a:lnTo>
                    <a:pt x="4254096" y="6625225"/>
                  </a:lnTo>
                  <a:lnTo>
                    <a:pt x="4254096" y="6625224"/>
                  </a:lnTo>
                  <a:cubicBezTo>
                    <a:pt x="4252000" y="6611341"/>
                    <a:pt x="4245951" y="6597578"/>
                    <a:pt x="4237474" y="6588625"/>
                  </a:cubicBezTo>
                  <a:close/>
                  <a:moveTo>
                    <a:pt x="4295315" y="6438981"/>
                  </a:moveTo>
                  <a:lnTo>
                    <a:pt x="4275385" y="6463840"/>
                  </a:lnTo>
                  <a:lnTo>
                    <a:pt x="4275382" y="6463849"/>
                  </a:lnTo>
                  <a:lnTo>
                    <a:pt x="4261587" y="6513012"/>
                  </a:lnTo>
                  <a:lnTo>
                    <a:pt x="4242781" y="6546194"/>
                  </a:lnTo>
                  <a:lnTo>
                    <a:pt x="4242781" y="6546195"/>
                  </a:lnTo>
                  <a:lnTo>
                    <a:pt x="4259120" y="6521804"/>
                  </a:lnTo>
                  <a:lnTo>
                    <a:pt x="4261587" y="6513012"/>
                  </a:lnTo>
                  <a:lnTo>
                    <a:pt x="4264398" y="6508052"/>
                  </a:lnTo>
                  <a:lnTo>
                    <a:pt x="4275382" y="6463849"/>
                  </a:lnTo>
                  <a:lnTo>
                    <a:pt x="4275385" y="6463841"/>
                  </a:lnTo>
                  <a:cubicBezTo>
                    <a:pt x="4278336" y="6451650"/>
                    <a:pt x="4285813" y="6444077"/>
                    <a:pt x="4295315" y="6438981"/>
                  </a:cubicBezTo>
                  <a:close/>
                  <a:moveTo>
                    <a:pt x="4381289" y="6365204"/>
                  </a:moveTo>
                  <a:lnTo>
                    <a:pt x="4380008" y="6387910"/>
                  </a:lnTo>
                  <a:lnTo>
                    <a:pt x="4378243" y="6391549"/>
                  </a:lnTo>
                  <a:lnTo>
                    <a:pt x="4370589" y="6407332"/>
                  </a:lnTo>
                  <a:lnTo>
                    <a:pt x="4370589" y="6407333"/>
                  </a:lnTo>
                  <a:lnTo>
                    <a:pt x="4378243" y="6391549"/>
                  </a:lnTo>
                  <a:lnTo>
                    <a:pt x="4380008" y="6387910"/>
                  </a:lnTo>
                  <a:close/>
                  <a:moveTo>
                    <a:pt x="4142220" y="4221391"/>
                  </a:moveTo>
                  <a:lnTo>
                    <a:pt x="4142220" y="4221392"/>
                  </a:lnTo>
                  <a:cubicBezTo>
                    <a:pt x="4142982" y="4232061"/>
                    <a:pt x="4143172" y="4243873"/>
                    <a:pt x="4147936" y="4253015"/>
                  </a:cubicBezTo>
                  <a:cubicBezTo>
                    <a:pt x="4160129" y="4277402"/>
                    <a:pt x="4175749" y="4300071"/>
                    <a:pt x="4187752" y="4324646"/>
                  </a:cubicBezTo>
                  <a:lnTo>
                    <a:pt x="4196706" y="4363891"/>
                  </a:lnTo>
                  <a:lnTo>
                    <a:pt x="4195944" y="4482004"/>
                  </a:lnTo>
                  <a:cubicBezTo>
                    <a:pt x="4193276" y="4546776"/>
                    <a:pt x="4192704" y="4612500"/>
                    <a:pt x="4135934" y="4659174"/>
                  </a:cubicBezTo>
                  <a:cubicBezTo>
                    <a:pt x="4131362" y="4662986"/>
                    <a:pt x="4128694" y="4671176"/>
                    <a:pt x="4127932" y="4677655"/>
                  </a:cubicBezTo>
                  <a:cubicBezTo>
                    <a:pt x="4124313" y="4707564"/>
                    <a:pt x="4123931" y="4738235"/>
                    <a:pt x="4118025" y="4767764"/>
                  </a:cubicBezTo>
                  <a:cubicBezTo>
                    <a:pt x="4115644" y="4779575"/>
                    <a:pt x="4114835" y="4790387"/>
                    <a:pt x="4116716" y="4800483"/>
                  </a:cubicBezTo>
                  <a:lnTo>
                    <a:pt x="4116716" y="4800484"/>
                  </a:lnTo>
                  <a:cubicBezTo>
                    <a:pt x="4118597" y="4810581"/>
                    <a:pt x="4123170" y="4819964"/>
                    <a:pt x="4131552" y="4828917"/>
                  </a:cubicBezTo>
                  <a:lnTo>
                    <a:pt x="4153733" y="4863343"/>
                  </a:lnTo>
                  <a:lnTo>
                    <a:pt x="4161262" y="4889275"/>
                  </a:lnTo>
                  <a:lnTo>
                    <a:pt x="4159557" y="4912168"/>
                  </a:lnTo>
                  <a:cubicBezTo>
                    <a:pt x="4157842" y="4919978"/>
                    <a:pt x="4157485" y="4927122"/>
                    <a:pt x="4158155" y="4933804"/>
                  </a:cubicBezTo>
                  <a:lnTo>
                    <a:pt x="4158155" y="4933805"/>
                  </a:lnTo>
                  <a:lnTo>
                    <a:pt x="4162914" y="4952673"/>
                  </a:lnTo>
                  <a:lnTo>
                    <a:pt x="4165707" y="4957454"/>
                  </a:lnTo>
                  <a:lnTo>
                    <a:pt x="4166985" y="4961456"/>
                  </a:lnTo>
                  <a:cubicBezTo>
                    <a:pt x="4171496" y="4970097"/>
                    <a:pt x="4177202" y="4978394"/>
                    <a:pt x="4182989" y="4987038"/>
                  </a:cubicBezTo>
                  <a:cubicBezTo>
                    <a:pt x="4194228" y="5003802"/>
                    <a:pt x="4208326" y="5022853"/>
                    <a:pt x="4209468" y="5041522"/>
                  </a:cubicBezTo>
                  <a:cubicBezTo>
                    <a:pt x="4210087" y="5052096"/>
                    <a:pt x="4213005" y="5062300"/>
                    <a:pt x="4216684" y="5072376"/>
                  </a:cubicBezTo>
                  <a:lnTo>
                    <a:pt x="4222587" y="5087441"/>
                  </a:lnTo>
                  <a:lnTo>
                    <a:pt x="4235615" y="5133220"/>
                  </a:lnTo>
                  <a:lnTo>
                    <a:pt x="4235616" y="5133225"/>
                  </a:lnTo>
                  <a:lnTo>
                    <a:pt x="4228901" y="5166113"/>
                  </a:lnTo>
                  <a:lnTo>
                    <a:pt x="4228901" y="5166114"/>
                  </a:lnTo>
                  <a:cubicBezTo>
                    <a:pt x="4228139" y="5167638"/>
                    <a:pt x="4228712" y="5169781"/>
                    <a:pt x="4229593" y="5172091"/>
                  </a:cubicBezTo>
                  <a:lnTo>
                    <a:pt x="4232139" y="5179068"/>
                  </a:lnTo>
                  <a:cubicBezTo>
                    <a:pt x="4235759" y="5196595"/>
                    <a:pt x="4235807" y="5213598"/>
                    <a:pt x="4231973" y="5229434"/>
                  </a:cubicBezTo>
                  <a:lnTo>
                    <a:pt x="4225669" y="5241089"/>
                  </a:lnTo>
                  <a:lnTo>
                    <a:pt x="4208517" y="5272796"/>
                  </a:lnTo>
                  <a:cubicBezTo>
                    <a:pt x="4196871" y="5285441"/>
                    <a:pt x="4189165" y="5298595"/>
                    <a:pt x="4184613" y="5312288"/>
                  </a:cubicBezTo>
                  <a:lnTo>
                    <a:pt x="4183557" y="5321350"/>
                  </a:lnTo>
                  <a:lnTo>
                    <a:pt x="4181083" y="5326163"/>
                  </a:lnTo>
                  <a:lnTo>
                    <a:pt x="4179637" y="5355014"/>
                  </a:lnTo>
                  <a:lnTo>
                    <a:pt x="4179637" y="5355015"/>
                  </a:lnTo>
                  <a:cubicBezTo>
                    <a:pt x="4180286" y="5364883"/>
                    <a:pt x="4181989" y="5375003"/>
                    <a:pt x="4184513" y="5385385"/>
                  </a:cubicBezTo>
                  <a:cubicBezTo>
                    <a:pt x="4187752" y="5398722"/>
                    <a:pt x="4190038" y="5412058"/>
                    <a:pt x="4192704" y="5425583"/>
                  </a:cubicBezTo>
                  <a:cubicBezTo>
                    <a:pt x="4196514" y="5443871"/>
                    <a:pt x="4200516" y="5462352"/>
                    <a:pt x="4204327" y="5480638"/>
                  </a:cubicBezTo>
                  <a:lnTo>
                    <a:pt x="4208850" y="5507668"/>
                  </a:lnTo>
                  <a:lnTo>
                    <a:pt x="4198232" y="5531692"/>
                  </a:lnTo>
                  <a:lnTo>
                    <a:pt x="4198231" y="5531693"/>
                  </a:lnTo>
                  <a:cubicBezTo>
                    <a:pt x="4191181" y="5537600"/>
                    <a:pt x="4187989" y="5542649"/>
                    <a:pt x="4188085" y="5547578"/>
                  </a:cubicBezTo>
                  <a:lnTo>
                    <a:pt x="4188085" y="5547579"/>
                  </a:lnTo>
                  <a:cubicBezTo>
                    <a:pt x="4188180" y="5552508"/>
                    <a:pt x="4191562" y="5557318"/>
                    <a:pt x="4197659" y="5562747"/>
                  </a:cubicBezTo>
                  <a:cubicBezTo>
                    <a:pt x="4240332" y="5600468"/>
                    <a:pt x="4267003" y="5646190"/>
                    <a:pt x="4268907" y="5704484"/>
                  </a:cubicBezTo>
                  <a:cubicBezTo>
                    <a:pt x="4269289" y="5716486"/>
                    <a:pt x="4271954" y="5728679"/>
                    <a:pt x="4274812" y="5740489"/>
                  </a:cubicBezTo>
                  <a:cubicBezTo>
                    <a:pt x="4276527" y="5747729"/>
                    <a:pt x="4278433" y="5756494"/>
                    <a:pt x="4283578" y="5760874"/>
                  </a:cubicBezTo>
                  <a:cubicBezTo>
                    <a:pt x="4322821" y="5794975"/>
                    <a:pt x="4350063" y="5837458"/>
                    <a:pt x="4371973" y="5883752"/>
                  </a:cubicBezTo>
                  <a:lnTo>
                    <a:pt x="4371974" y="5883757"/>
                  </a:lnTo>
                  <a:lnTo>
                    <a:pt x="4389877" y="5935946"/>
                  </a:lnTo>
                  <a:lnTo>
                    <a:pt x="4389878" y="5935950"/>
                  </a:lnTo>
                  <a:lnTo>
                    <a:pt x="4386259" y="5993290"/>
                  </a:lnTo>
                  <a:lnTo>
                    <a:pt x="4386259" y="5993291"/>
                  </a:lnTo>
                  <a:cubicBezTo>
                    <a:pt x="4385116" y="6004531"/>
                    <a:pt x="4385306" y="6017485"/>
                    <a:pt x="4379782" y="6026440"/>
                  </a:cubicBezTo>
                  <a:cubicBezTo>
                    <a:pt x="4362445" y="6054825"/>
                    <a:pt x="4343778" y="6082258"/>
                    <a:pt x="4323583" y="6108738"/>
                  </a:cubicBezTo>
                  <a:cubicBezTo>
                    <a:pt x="4314914" y="6120074"/>
                    <a:pt x="4309961" y="6126884"/>
                    <a:pt x="4309890" y="6133314"/>
                  </a:cubicBezTo>
                  <a:lnTo>
                    <a:pt x="4309890" y="6133315"/>
                  </a:lnTo>
                  <a:lnTo>
                    <a:pt x="4313591" y="6143190"/>
                  </a:lnTo>
                  <a:lnTo>
                    <a:pt x="4325486" y="6155600"/>
                  </a:lnTo>
                  <a:lnTo>
                    <a:pt x="4325488" y="6155603"/>
                  </a:lnTo>
                  <a:cubicBezTo>
                    <a:pt x="4347778" y="6175798"/>
                    <a:pt x="4359398" y="6200945"/>
                    <a:pt x="4364160" y="6228757"/>
                  </a:cubicBezTo>
                  <a:lnTo>
                    <a:pt x="4381497" y="6361540"/>
                  </a:lnTo>
                  <a:lnTo>
                    <a:pt x="4381497" y="6361539"/>
                  </a:lnTo>
                  <a:cubicBezTo>
                    <a:pt x="4377877" y="6317151"/>
                    <a:pt x="4371590" y="6272764"/>
                    <a:pt x="4364160" y="6228756"/>
                  </a:cubicBezTo>
                  <a:cubicBezTo>
                    <a:pt x="4359398" y="6200944"/>
                    <a:pt x="4347778" y="6175797"/>
                    <a:pt x="4325488" y="6155602"/>
                  </a:cubicBezTo>
                  <a:lnTo>
                    <a:pt x="4325486" y="6155600"/>
                  </a:lnTo>
                  <a:lnTo>
                    <a:pt x="4309890" y="6133315"/>
                  </a:lnTo>
                  <a:lnTo>
                    <a:pt x="4323583" y="6108739"/>
                  </a:lnTo>
                  <a:cubicBezTo>
                    <a:pt x="4343778" y="6082259"/>
                    <a:pt x="4362445" y="6054826"/>
                    <a:pt x="4379782" y="6026441"/>
                  </a:cubicBezTo>
                  <a:cubicBezTo>
                    <a:pt x="4385306" y="6017486"/>
                    <a:pt x="4385116" y="6004532"/>
                    <a:pt x="4386259" y="5993292"/>
                  </a:cubicBezTo>
                  <a:lnTo>
                    <a:pt x="4386259" y="5993290"/>
                  </a:lnTo>
                  <a:lnTo>
                    <a:pt x="4389712" y="5964477"/>
                  </a:lnTo>
                  <a:lnTo>
                    <a:pt x="4389878" y="5935950"/>
                  </a:lnTo>
                  <a:lnTo>
                    <a:pt x="4389878" y="5935949"/>
                  </a:lnTo>
                  <a:lnTo>
                    <a:pt x="4389877" y="5935946"/>
                  </a:lnTo>
                  <a:lnTo>
                    <a:pt x="4382997" y="5909351"/>
                  </a:lnTo>
                  <a:lnTo>
                    <a:pt x="4371974" y="5883757"/>
                  </a:lnTo>
                  <a:lnTo>
                    <a:pt x="4371973" y="5883751"/>
                  </a:lnTo>
                  <a:cubicBezTo>
                    <a:pt x="4350063" y="5837457"/>
                    <a:pt x="4322821" y="5794974"/>
                    <a:pt x="4283578" y="5760873"/>
                  </a:cubicBezTo>
                  <a:cubicBezTo>
                    <a:pt x="4278433" y="5756493"/>
                    <a:pt x="4276527" y="5747728"/>
                    <a:pt x="4274812" y="5740488"/>
                  </a:cubicBezTo>
                  <a:cubicBezTo>
                    <a:pt x="4271954" y="5728678"/>
                    <a:pt x="4269289" y="5716485"/>
                    <a:pt x="4268907" y="5704483"/>
                  </a:cubicBezTo>
                  <a:cubicBezTo>
                    <a:pt x="4267003" y="5646189"/>
                    <a:pt x="4240332" y="5600467"/>
                    <a:pt x="4197659" y="5562746"/>
                  </a:cubicBezTo>
                  <a:lnTo>
                    <a:pt x="4188085" y="5547578"/>
                  </a:lnTo>
                  <a:lnTo>
                    <a:pt x="4198231" y="5531694"/>
                  </a:lnTo>
                  <a:lnTo>
                    <a:pt x="4198232" y="5531692"/>
                  </a:lnTo>
                  <a:lnTo>
                    <a:pt x="4206630" y="5520422"/>
                  </a:lnTo>
                  <a:lnTo>
                    <a:pt x="4208850" y="5507668"/>
                  </a:lnTo>
                  <a:lnTo>
                    <a:pt x="4208850" y="5507667"/>
                  </a:lnTo>
                  <a:cubicBezTo>
                    <a:pt x="4208803" y="5498832"/>
                    <a:pt x="4206231" y="5489497"/>
                    <a:pt x="4204327" y="5480637"/>
                  </a:cubicBezTo>
                  <a:cubicBezTo>
                    <a:pt x="4200516" y="5462351"/>
                    <a:pt x="4196514" y="5443870"/>
                    <a:pt x="4192704" y="5425582"/>
                  </a:cubicBezTo>
                  <a:cubicBezTo>
                    <a:pt x="4190038" y="5412057"/>
                    <a:pt x="4187752" y="5398721"/>
                    <a:pt x="4184513" y="5385384"/>
                  </a:cubicBezTo>
                  <a:lnTo>
                    <a:pt x="4179637" y="5355014"/>
                  </a:lnTo>
                  <a:lnTo>
                    <a:pt x="4183557" y="5321350"/>
                  </a:lnTo>
                  <a:lnTo>
                    <a:pt x="4208517" y="5272797"/>
                  </a:lnTo>
                  <a:lnTo>
                    <a:pt x="4225669" y="5241089"/>
                  </a:lnTo>
                  <a:lnTo>
                    <a:pt x="4231973" y="5229433"/>
                  </a:lnTo>
                  <a:lnTo>
                    <a:pt x="4232139" y="5179068"/>
                  </a:lnTo>
                  <a:lnTo>
                    <a:pt x="4232139" y="5179067"/>
                  </a:lnTo>
                  <a:cubicBezTo>
                    <a:pt x="4231663" y="5176876"/>
                    <a:pt x="4230473" y="5174400"/>
                    <a:pt x="4229593" y="5172090"/>
                  </a:cubicBezTo>
                  <a:lnTo>
                    <a:pt x="4228901" y="5166114"/>
                  </a:lnTo>
                  <a:lnTo>
                    <a:pt x="4235616" y="5133225"/>
                  </a:lnTo>
                  <a:lnTo>
                    <a:pt x="4235616" y="5133224"/>
                  </a:lnTo>
                  <a:lnTo>
                    <a:pt x="4235615" y="5133220"/>
                  </a:lnTo>
                  <a:lnTo>
                    <a:pt x="4228473" y="5102461"/>
                  </a:lnTo>
                  <a:lnTo>
                    <a:pt x="4222587" y="5087441"/>
                  </a:lnTo>
                  <a:lnTo>
                    <a:pt x="4222582" y="5087423"/>
                  </a:lnTo>
                  <a:cubicBezTo>
                    <a:pt x="4216496" y="5072411"/>
                    <a:pt x="4210397" y="5057381"/>
                    <a:pt x="4209468" y="5041521"/>
                  </a:cubicBezTo>
                  <a:cubicBezTo>
                    <a:pt x="4208326" y="5022852"/>
                    <a:pt x="4194228" y="5003801"/>
                    <a:pt x="4182989" y="4987037"/>
                  </a:cubicBezTo>
                  <a:lnTo>
                    <a:pt x="4165707" y="4957454"/>
                  </a:lnTo>
                  <a:lnTo>
                    <a:pt x="4158155" y="4933805"/>
                  </a:lnTo>
                  <a:lnTo>
                    <a:pt x="4159557" y="4912169"/>
                  </a:lnTo>
                  <a:cubicBezTo>
                    <a:pt x="4161319" y="4904358"/>
                    <a:pt x="4161831" y="4896714"/>
                    <a:pt x="4161262" y="4889276"/>
                  </a:cubicBezTo>
                  <a:lnTo>
                    <a:pt x="4161262" y="4889275"/>
                  </a:lnTo>
                  <a:lnTo>
                    <a:pt x="4156484" y="4867614"/>
                  </a:lnTo>
                  <a:lnTo>
                    <a:pt x="4153733" y="4863343"/>
                  </a:lnTo>
                  <a:lnTo>
                    <a:pt x="4151983" y="4857317"/>
                  </a:lnTo>
                  <a:cubicBezTo>
                    <a:pt x="4146840" y="4847214"/>
                    <a:pt x="4139839" y="4837703"/>
                    <a:pt x="4131552" y="4828916"/>
                  </a:cubicBezTo>
                  <a:lnTo>
                    <a:pt x="4116716" y="4800483"/>
                  </a:lnTo>
                  <a:lnTo>
                    <a:pt x="4118025" y="4767765"/>
                  </a:lnTo>
                  <a:cubicBezTo>
                    <a:pt x="4123931" y="4738236"/>
                    <a:pt x="4124313" y="4707565"/>
                    <a:pt x="4127932" y="4677656"/>
                  </a:cubicBezTo>
                  <a:cubicBezTo>
                    <a:pt x="4128694" y="4671177"/>
                    <a:pt x="4131362" y="4662987"/>
                    <a:pt x="4135934" y="4659175"/>
                  </a:cubicBezTo>
                  <a:cubicBezTo>
                    <a:pt x="4192704" y="4612501"/>
                    <a:pt x="4193276" y="4546777"/>
                    <a:pt x="4195944" y="4482005"/>
                  </a:cubicBezTo>
                  <a:cubicBezTo>
                    <a:pt x="4197659" y="4442762"/>
                    <a:pt x="4197659" y="4403326"/>
                    <a:pt x="4196706" y="4363891"/>
                  </a:cubicBezTo>
                  <a:lnTo>
                    <a:pt x="4196706" y="4363890"/>
                  </a:lnTo>
                  <a:cubicBezTo>
                    <a:pt x="4196514" y="4350554"/>
                    <a:pt x="4193466" y="4336457"/>
                    <a:pt x="4187752" y="4324645"/>
                  </a:cubicBezTo>
                  <a:cubicBezTo>
                    <a:pt x="4175749" y="4300070"/>
                    <a:pt x="4160129" y="4277401"/>
                    <a:pt x="4147936" y="4253014"/>
                  </a:cubicBezTo>
                  <a:close/>
                  <a:moveTo>
                    <a:pt x="4211111" y="2836172"/>
                  </a:moveTo>
                  <a:lnTo>
                    <a:pt x="4202421" y="2848793"/>
                  </a:lnTo>
                  <a:cubicBezTo>
                    <a:pt x="4197421" y="2865010"/>
                    <a:pt x="4191562" y="2881307"/>
                    <a:pt x="4186816" y="2897785"/>
                  </a:cubicBezTo>
                  <a:lnTo>
                    <a:pt x="4185787" y="2903551"/>
                  </a:lnTo>
                  <a:lnTo>
                    <a:pt x="4182513" y="2914328"/>
                  </a:lnTo>
                  <a:lnTo>
                    <a:pt x="4177882" y="2947858"/>
                  </a:lnTo>
                  <a:lnTo>
                    <a:pt x="4177881" y="2947862"/>
                  </a:lnTo>
                  <a:lnTo>
                    <a:pt x="4177881" y="2947863"/>
                  </a:lnTo>
                  <a:cubicBezTo>
                    <a:pt x="4177512" y="2959157"/>
                    <a:pt x="4178512" y="2970576"/>
                    <a:pt x="4181465" y="2982149"/>
                  </a:cubicBezTo>
                  <a:lnTo>
                    <a:pt x="4193158" y="3077402"/>
                  </a:lnTo>
                  <a:lnTo>
                    <a:pt x="4180703" y="3172654"/>
                  </a:lnTo>
                  <a:cubicBezTo>
                    <a:pt x="4154794" y="3276480"/>
                    <a:pt x="4127362" y="3380305"/>
                    <a:pt x="4133076" y="3489467"/>
                  </a:cubicBezTo>
                  <a:cubicBezTo>
                    <a:pt x="4134028" y="3507563"/>
                    <a:pt x="4122407" y="3529090"/>
                    <a:pt x="4110977" y="3544713"/>
                  </a:cubicBezTo>
                  <a:cubicBezTo>
                    <a:pt x="4100119" y="3559668"/>
                    <a:pt x="4094260" y="3566812"/>
                    <a:pt x="4093355" y="3574408"/>
                  </a:cubicBezTo>
                  <a:lnTo>
                    <a:pt x="4093355" y="3574409"/>
                  </a:lnTo>
                  <a:cubicBezTo>
                    <a:pt x="4092450" y="3582005"/>
                    <a:pt x="4096499" y="3590054"/>
                    <a:pt x="4105453" y="3606818"/>
                  </a:cubicBezTo>
                  <a:cubicBezTo>
                    <a:pt x="4109835" y="3614820"/>
                    <a:pt x="4112501" y="3624726"/>
                    <a:pt x="4118979" y="3630633"/>
                  </a:cubicBezTo>
                  <a:lnTo>
                    <a:pt x="4136708" y="3654416"/>
                  </a:lnTo>
                  <a:lnTo>
                    <a:pt x="4140382" y="3668940"/>
                  </a:lnTo>
                  <a:lnTo>
                    <a:pt x="4143220" y="3680164"/>
                  </a:lnTo>
                  <a:lnTo>
                    <a:pt x="4139172" y="3734837"/>
                  </a:lnTo>
                  <a:lnTo>
                    <a:pt x="4139172" y="3734838"/>
                  </a:lnTo>
                  <a:cubicBezTo>
                    <a:pt x="4138220" y="3741316"/>
                    <a:pt x="4136886" y="3749126"/>
                    <a:pt x="4139554" y="3754653"/>
                  </a:cubicBezTo>
                  <a:lnTo>
                    <a:pt x="4145911" y="3789776"/>
                  </a:lnTo>
                  <a:lnTo>
                    <a:pt x="4130980" y="3822472"/>
                  </a:lnTo>
                  <a:cubicBezTo>
                    <a:pt x="4123932" y="3831902"/>
                    <a:pt x="4118312" y="3842046"/>
                    <a:pt x="4116645" y="3852619"/>
                  </a:cubicBezTo>
                  <a:lnTo>
                    <a:pt x="4116645" y="3852620"/>
                  </a:lnTo>
                  <a:lnTo>
                    <a:pt x="4117425" y="3868764"/>
                  </a:lnTo>
                  <a:lnTo>
                    <a:pt x="4126028" y="3885337"/>
                  </a:lnTo>
                  <a:lnTo>
                    <a:pt x="4126028" y="3885339"/>
                  </a:lnTo>
                  <a:cubicBezTo>
                    <a:pt x="4135744" y="3897722"/>
                    <a:pt x="4143150" y="3910319"/>
                    <a:pt x="4148409" y="3923125"/>
                  </a:cubicBezTo>
                  <a:lnTo>
                    <a:pt x="4157913" y="3962160"/>
                  </a:lnTo>
                  <a:lnTo>
                    <a:pt x="4142221" y="4043838"/>
                  </a:lnTo>
                  <a:lnTo>
                    <a:pt x="4142220" y="4043839"/>
                  </a:lnTo>
                  <a:cubicBezTo>
                    <a:pt x="4133457" y="4063842"/>
                    <a:pt x="4128075" y="4083702"/>
                    <a:pt x="4127099" y="4103825"/>
                  </a:cubicBezTo>
                  <a:lnTo>
                    <a:pt x="4127099" y="4103826"/>
                  </a:lnTo>
                  <a:lnTo>
                    <a:pt x="4129066" y="4134256"/>
                  </a:lnTo>
                  <a:lnTo>
                    <a:pt x="4138410" y="4165382"/>
                  </a:lnTo>
                  <a:lnTo>
                    <a:pt x="4138410" y="4165384"/>
                  </a:lnTo>
                  <a:lnTo>
                    <a:pt x="4142315" y="4192388"/>
                  </a:lnTo>
                  <a:lnTo>
                    <a:pt x="4142315" y="4192387"/>
                  </a:lnTo>
                  <a:cubicBezTo>
                    <a:pt x="4142411" y="4182767"/>
                    <a:pt x="4141839" y="4173480"/>
                    <a:pt x="4138410" y="4165383"/>
                  </a:cubicBezTo>
                  <a:lnTo>
                    <a:pt x="4138410" y="4165382"/>
                  </a:lnTo>
                  <a:lnTo>
                    <a:pt x="4127099" y="4103826"/>
                  </a:lnTo>
                  <a:lnTo>
                    <a:pt x="4142220" y="4043840"/>
                  </a:lnTo>
                  <a:lnTo>
                    <a:pt x="4142221" y="4043838"/>
                  </a:lnTo>
                  <a:lnTo>
                    <a:pt x="4155523" y="4002410"/>
                  </a:lnTo>
                  <a:lnTo>
                    <a:pt x="4157913" y="3962160"/>
                  </a:lnTo>
                  <a:lnTo>
                    <a:pt x="4157913" y="3962159"/>
                  </a:lnTo>
                  <a:cubicBezTo>
                    <a:pt x="4155651" y="3935727"/>
                    <a:pt x="4145460" y="3910104"/>
                    <a:pt x="4126028" y="3885338"/>
                  </a:cubicBezTo>
                  <a:lnTo>
                    <a:pt x="4126028" y="3885337"/>
                  </a:lnTo>
                  <a:lnTo>
                    <a:pt x="4116645" y="3852620"/>
                  </a:lnTo>
                  <a:lnTo>
                    <a:pt x="4130980" y="3822473"/>
                  </a:lnTo>
                  <a:cubicBezTo>
                    <a:pt x="4139172" y="3811614"/>
                    <a:pt x="4144316" y="3800897"/>
                    <a:pt x="4145911" y="3789777"/>
                  </a:cubicBezTo>
                  <a:lnTo>
                    <a:pt x="4145911" y="3789776"/>
                  </a:lnTo>
                  <a:cubicBezTo>
                    <a:pt x="4147507" y="3778655"/>
                    <a:pt x="4145554" y="3767130"/>
                    <a:pt x="4139554" y="3754652"/>
                  </a:cubicBezTo>
                  <a:lnTo>
                    <a:pt x="4139172" y="3734838"/>
                  </a:lnTo>
                  <a:lnTo>
                    <a:pt x="4143220" y="3680164"/>
                  </a:lnTo>
                  <a:lnTo>
                    <a:pt x="4143220" y="3680163"/>
                  </a:lnTo>
                  <a:lnTo>
                    <a:pt x="4140382" y="3668940"/>
                  </a:lnTo>
                  <a:lnTo>
                    <a:pt x="4136708" y="3654416"/>
                  </a:lnTo>
                  <a:lnTo>
                    <a:pt x="4136708" y="3654416"/>
                  </a:lnTo>
                  <a:lnTo>
                    <a:pt x="4136708" y="3654415"/>
                  </a:lnTo>
                  <a:cubicBezTo>
                    <a:pt x="4132898" y="3646123"/>
                    <a:pt x="4127219" y="3638157"/>
                    <a:pt x="4118979" y="3630632"/>
                  </a:cubicBezTo>
                  <a:cubicBezTo>
                    <a:pt x="4112501" y="3624725"/>
                    <a:pt x="4109835" y="3614819"/>
                    <a:pt x="4105453" y="3606817"/>
                  </a:cubicBezTo>
                  <a:cubicBezTo>
                    <a:pt x="4100976" y="3598435"/>
                    <a:pt x="4097725" y="3592232"/>
                    <a:pt x="4095707" y="3587174"/>
                  </a:cubicBezTo>
                  <a:lnTo>
                    <a:pt x="4093355" y="3574408"/>
                  </a:lnTo>
                  <a:lnTo>
                    <a:pt x="4098434" y="3562321"/>
                  </a:lnTo>
                  <a:cubicBezTo>
                    <a:pt x="4101369" y="3557716"/>
                    <a:pt x="4105548" y="3552191"/>
                    <a:pt x="4110977" y="3544714"/>
                  </a:cubicBezTo>
                  <a:cubicBezTo>
                    <a:pt x="4122407" y="3529091"/>
                    <a:pt x="4134028" y="3507564"/>
                    <a:pt x="4133076" y="3489468"/>
                  </a:cubicBezTo>
                  <a:cubicBezTo>
                    <a:pt x="4127362" y="3380306"/>
                    <a:pt x="4154794" y="3276481"/>
                    <a:pt x="4180703" y="3172655"/>
                  </a:cubicBezTo>
                  <a:cubicBezTo>
                    <a:pt x="4188705" y="3140650"/>
                    <a:pt x="4192943" y="3109026"/>
                    <a:pt x="4193158" y="3077402"/>
                  </a:cubicBezTo>
                  <a:lnTo>
                    <a:pt x="4193158" y="3077401"/>
                  </a:lnTo>
                  <a:cubicBezTo>
                    <a:pt x="4193372" y="3045777"/>
                    <a:pt x="4189562" y="3014153"/>
                    <a:pt x="4181465" y="2982148"/>
                  </a:cubicBezTo>
                  <a:lnTo>
                    <a:pt x="4177881" y="2947863"/>
                  </a:lnTo>
                  <a:lnTo>
                    <a:pt x="4177882" y="2947858"/>
                  </a:lnTo>
                  <a:lnTo>
                    <a:pt x="4185787" y="2903551"/>
                  </a:lnTo>
                  <a:lnTo>
                    <a:pt x="4202421" y="2848794"/>
                  </a:lnTo>
                  <a:cubicBezTo>
                    <a:pt x="4203754" y="2844317"/>
                    <a:pt x="4207040" y="2839983"/>
                    <a:pt x="4211111" y="2836173"/>
                  </a:cubicBezTo>
                  <a:close/>
                  <a:moveTo>
                    <a:pt x="3726625" y="1508458"/>
                  </a:moveTo>
                  <a:lnTo>
                    <a:pt x="3698531" y="1596214"/>
                  </a:lnTo>
                  <a:cubicBezTo>
                    <a:pt x="3696054" y="1604979"/>
                    <a:pt x="3697579" y="1615837"/>
                    <a:pt x="3700436" y="1624981"/>
                  </a:cubicBezTo>
                  <a:cubicBezTo>
                    <a:pt x="3710152" y="1656224"/>
                    <a:pt x="3734537" y="1676037"/>
                    <a:pt x="3757017" y="1697754"/>
                  </a:cubicBezTo>
                  <a:cubicBezTo>
                    <a:pt x="3766924" y="1707280"/>
                    <a:pt x="3773972" y="1720424"/>
                    <a:pt x="3779686" y="1733189"/>
                  </a:cubicBezTo>
                  <a:cubicBezTo>
                    <a:pt x="3794357" y="1766336"/>
                    <a:pt x="3807501" y="1800247"/>
                    <a:pt x="3821407" y="1833776"/>
                  </a:cubicBezTo>
                  <a:cubicBezTo>
                    <a:pt x="3822741" y="1837014"/>
                    <a:pt x="3826170" y="1839680"/>
                    <a:pt x="3829028" y="1842159"/>
                  </a:cubicBezTo>
                  <a:cubicBezTo>
                    <a:pt x="3859129" y="1866923"/>
                    <a:pt x="3889418" y="1891498"/>
                    <a:pt x="3919519" y="1916455"/>
                  </a:cubicBezTo>
                  <a:cubicBezTo>
                    <a:pt x="3925233" y="1921217"/>
                    <a:pt x="3929425" y="1928077"/>
                    <a:pt x="3934949" y="1933220"/>
                  </a:cubicBezTo>
                  <a:cubicBezTo>
                    <a:pt x="3942569" y="1940460"/>
                    <a:pt x="3949810" y="1949604"/>
                    <a:pt x="3958954" y="1953414"/>
                  </a:cubicBezTo>
                  <a:cubicBezTo>
                    <a:pt x="3987719" y="1965225"/>
                    <a:pt x="4000103" y="1987895"/>
                    <a:pt x="4005437" y="2016470"/>
                  </a:cubicBezTo>
                  <a:cubicBezTo>
                    <a:pt x="4010390" y="2042571"/>
                    <a:pt x="4014582" y="2068670"/>
                    <a:pt x="4020296" y="2094579"/>
                  </a:cubicBezTo>
                  <a:cubicBezTo>
                    <a:pt x="4027154" y="2126202"/>
                    <a:pt x="4034584" y="2157637"/>
                    <a:pt x="4042967" y="2188880"/>
                  </a:cubicBezTo>
                  <a:cubicBezTo>
                    <a:pt x="4046587" y="2202405"/>
                    <a:pt x="4050777" y="2216693"/>
                    <a:pt x="4058207" y="2228315"/>
                  </a:cubicBezTo>
                  <a:cubicBezTo>
                    <a:pt x="4078782" y="2260891"/>
                    <a:pt x="4092688" y="2295754"/>
                    <a:pt x="4087164" y="2334045"/>
                  </a:cubicBezTo>
                  <a:cubicBezTo>
                    <a:pt x="4082782" y="2364716"/>
                    <a:pt x="4094022" y="2390435"/>
                    <a:pt x="4111549" y="2409486"/>
                  </a:cubicBezTo>
                  <a:cubicBezTo>
                    <a:pt x="4119503" y="2418155"/>
                    <a:pt x="4125016" y="2426977"/>
                    <a:pt x="4128650" y="2435913"/>
                  </a:cubicBezTo>
                  <a:lnTo>
                    <a:pt x="4134481" y="2463018"/>
                  </a:lnTo>
                  <a:lnTo>
                    <a:pt x="4125839" y="2518262"/>
                  </a:lnTo>
                  <a:lnTo>
                    <a:pt x="4125838" y="2518264"/>
                  </a:lnTo>
                  <a:cubicBezTo>
                    <a:pt x="4123171" y="2527790"/>
                    <a:pt x="4122027" y="2536457"/>
                    <a:pt x="4122194" y="2545006"/>
                  </a:cubicBezTo>
                  <a:lnTo>
                    <a:pt x="4122194" y="2545007"/>
                  </a:lnTo>
                  <a:cubicBezTo>
                    <a:pt x="4122360" y="2553556"/>
                    <a:pt x="4123837" y="2561986"/>
                    <a:pt x="4126408" y="2571035"/>
                  </a:cubicBezTo>
                  <a:cubicBezTo>
                    <a:pt x="4138410" y="2612946"/>
                    <a:pt x="4170987" y="2640951"/>
                    <a:pt x="4199563" y="2668002"/>
                  </a:cubicBezTo>
                  <a:cubicBezTo>
                    <a:pt x="4223947" y="2691055"/>
                    <a:pt x="4237663" y="2716964"/>
                    <a:pt x="4247953" y="2745349"/>
                  </a:cubicBezTo>
                  <a:lnTo>
                    <a:pt x="4247954" y="2745352"/>
                  </a:lnTo>
                  <a:lnTo>
                    <a:pt x="4253873" y="2778006"/>
                  </a:lnTo>
                  <a:lnTo>
                    <a:pt x="4253453" y="2785440"/>
                  </a:lnTo>
                  <a:lnTo>
                    <a:pt x="4243374" y="2811780"/>
                  </a:lnTo>
                  <a:lnTo>
                    <a:pt x="4243371" y="2811787"/>
                  </a:lnTo>
                  <a:lnTo>
                    <a:pt x="4243372" y="2811787"/>
                  </a:lnTo>
                  <a:lnTo>
                    <a:pt x="4243374" y="2811780"/>
                  </a:lnTo>
                  <a:lnTo>
                    <a:pt x="4253025" y="2793023"/>
                  </a:lnTo>
                  <a:lnTo>
                    <a:pt x="4253453" y="2785440"/>
                  </a:lnTo>
                  <a:lnTo>
                    <a:pt x="4254654" y="2782305"/>
                  </a:lnTo>
                  <a:lnTo>
                    <a:pt x="4253873" y="2778006"/>
                  </a:lnTo>
                  <a:lnTo>
                    <a:pt x="4254284" y="2770758"/>
                  </a:lnTo>
                  <a:lnTo>
                    <a:pt x="4247954" y="2745352"/>
                  </a:lnTo>
                  <a:lnTo>
                    <a:pt x="4247953" y="2745348"/>
                  </a:lnTo>
                  <a:cubicBezTo>
                    <a:pt x="4237663" y="2716963"/>
                    <a:pt x="4223947" y="2691054"/>
                    <a:pt x="4199563" y="2668001"/>
                  </a:cubicBezTo>
                  <a:cubicBezTo>
                    <a:pt x="4170987" y="2640950"/>
                    <a:pt x="4138410" y="2612945"/>
                    <a:pt x="4126408" y="2571034"/>
                  </a:cubicBezTo>
                  <a:lnTo>
                    <a:pt x="4122194" y="2545007"/>
                  </a:lnTo>
                  <a:lnTo>
                    <a:pt x="4125838" y="2518265"/>
                  </a:lnTo>
                  <a:lnTo>
                    <a:pt x="4125839" y="2518262"/>
                  </a:lnTo>
                  <a:lnTo>
                    <a:pt x="4132419" y="2490551"/>
                  </a:lnTo>
                  <a:lnTo>
                    <a:pt x="4134481" y="2463018"/>
                  </a:lnTo>
                  <a:lnTo>
                    <a:pt x="4134481" y="2463017"/>
                  </a:lnTo>
                  <a:cubicBezTo>
                    <a:pt x="4133600" y="2444777"/>
                    <a:pt x="4127457" y="2426822"/>
                    <a:pt x="4111549" y="2409485"/>
                  </a:cubicBezTo>
                  <a:cubicBezTo>
                    <a:pt x="4094022" y="2390434"/>
                    <a:pt x="4082782" y="2364715"/>
                    <a:pt x="4087164" y="2334044"/>
                  </a:cubicBezTo>
                  <a:cubicBezTo>
                    <a:pt x="4092688" y="2295753"/>
                    <a:pt x="4078782" y="2260890"/>
                    <a:pt x="4058207" y="2228314"/>
                  </a:cubicBezTo>
                  <a:cubicBezTo>
                    <a:pt x="4050777" y="2216692"/>
                    <a:pt x="4046587" y="2202404"/>
                    <a:pt x="4042967" y="2188879"/>
                  </a:cubicBezTo>
                  <a:cubicBezTo>
                    <a:pt x="4034584" y="2157636"/>
                    <a:pt x="4027154" y="2126201"/>
                    <a:pt x="4020296" y="2094578"/>
                  </a:cubicBezTo>
                  <a:cubicBezTo>
                    <a:pt x="4014582" y="2068669"/>
                    <a:pt x="4010390" y="2042570"/>
                    <a:pt x="4005437" y="2016469"/>
                  </a:cubicBezTo>
                  <a:cubicBezTo>
                    <a:pt x="4000103" y="1987894"/>
                    <a:pt x="3987719" y="1965224"/>
                    <a:pt x="3958954" y="1953413"/>
                  </a:cubicBezTo>
                  <a:cubicBezTo>
                    <a:pt x="3949810" y="1949603"/>
                    <a:pt x="3942569" y="1940459"/>
                    <a:pt x="3934949" y="1933219"/>
                  </a:cubicBezTo>
                  <a:cubicBezTo>
                    <a:pt x="3929425" y="1928076"/>
                    <a:pt x="3925233" y="1921216"/>
                    <a:pt x="3919519" y="1916454"/>
                  </a:cubicBezTo>
                  <a:cubicBezTo>
                    <a:pt x="3889418" y="1891497"/>
                    <a:pt x="3859129" y="1866922"/>
                    <a:pt x="3829028" y="1842158"/>
                  </a:cubicBezTo>
                  <a:cubicBezTo>
                    <a:pt x="3826170" y="1839679"/>
                    <a:pt x="3822741" y="1837013"/>
                    <a:pt x="3821407" y="1833775"/>
                  </a:cubicBezTo>
                  <a:cubicBezTo>
                    <a:pt x="3807501" y="1800246"/>
                    <a:pt x="3794358" y="1766335"/>
                    <a:pt x="3779686" y="1733188"/>
                  </a:cubicBezTo>
                  <a:cubicBezTo>
                    <a:pt x="3773972" y="1720423"/>
                    <a:pt x="3766924" y="1707279"/>
                    <a:pt x="3757018" y="1697753"/>
                  </a:cubicBezTo>
                  <a:cubicBezTo>
                    <a:pt x="3734538" y="1676036"/>
                    <a:pt x="3710152" y="1656223"/>
                    <a:pt x="3700436" y="1624980"/>
                  </a:cubicBezTo>
                  <a:cubicBezTo>
                    <a:pt x="3697580" y="1615836"/>
                    <a:pt x="3696055" y="1604978"/>
                    <a:pt x="3698532" y="1596213"/>
                  </a:cubicBezTo>
                  <a:close/>
                  <a:moveTo>
                    <a:pt x="3745230" y="1459073"/>
                  </a:moveTo>
                  <a:lnTo>
                    <a:pt x="3745229" y="1459074"/>
                  </a:lnTo>
                  <a:lnTo>
                    <a:pt x="3736012" y="1481572"/>
                  </a:lnTo>
                  <a:close/>
                  <a:moveTo>
                    <a:pt x="3764423" y="1268758"/>
                  </a:moveTo>
                  <a:cubicBezTo>
                    <a:pt x="3764875" y="1275402"/>
                    <a:pt x="3766447" y="1281689"/>
                    <a:pt x="3769590" y="1286070"/>
                  </a:cubicBezTo>
                  <a:cubicBezTo>
                    <a:pt x="3784163" y="1306930"/>
                    <a:pt x="3790403" y="1328553"/>
                    <a:pt x="3791927" y="1350628"/>
                  </a:cubicBezTo>
                  <a:lnTo>
                    <a:pt x="3786333" y="1413840"/>
                  </a:lnTo>
                  <a:lnTo>
                    <a:pt x="3791928" y="1350627"/>
                  </a:lnTo>
                  <a:cubicBezTo>
                    <a:pt x="3790403" y="1328552"/>
                    <a:pt x="3784164" y="1306930"/>
                    <a:pt x="3769590" y="1286069"/>
                  </a:cubicBezTo>
                  <a:close/>
                  <a:moveTo>
                    <a:pt x="3706152" y="773035"/>
                  </a:moveTo>
                  <a:lnTo>
                    <a:pt x="3706152" y="773036"/>
                  </a:lnTo>
                  <a:cubicBezTo>
                    <a:pt x="3708438" y="800277"/>
                    <a:pt x="3711676" y="827330"/>
                    <a:pt x="3714152" y="854380"/>
                  </a:cubicBezTo>
                  <a:cubicBezTo>
                    <a:pt x="3716438" y="878957"/>
                    <a:pt x="3717200" y="903723"/>
                    <a:pt x="3745205" y="915344"/>
                  </a:cubicBezTo>
                  <a:cubicBezTo>
                    <a:pt x="3749587" y="917060"/>
                    <a:pt x="3752825" y="922774"/>
                    <a:pt x="3755683" y="927156"/>
                  </a:cubicBezTo>
                  <a:cubicBezTo>
                    <a:pt x="3799691" y="994786"/>
                    <a:pt x="3798547" y="1030981"/>
                    <a:pt x="3752063" y="1097088"/>
                  </a:cubicBezTo>
                  <a:cubicBezTo>
                    <a:pt x="3747301" y="1103946"/>
                    <a:pt x="3743871" y="1118614"/>
                    <a:pt x="3747681" y="1123186"/>
                  </a:cubicBezTo>
                  <a:cubicBezTo>
                    <a:pt x="3763493" y="1142618"/>
                    <a:pt x="3770542" y="1162954"/>
                    <a:pt x="3772400" y="1184029"/>
                  </a:cubicBezTo>
                  <a:cubicBezTo>
                    <a:pt x="3770542" y="1162954"/>
                    <a:pt x="3763494" y="1142617"/>
                    <a:pt x="3747682" y="1123185"/>
                  </a:cubicBezTo>
                  <a:cubicBezTo>
                    <a:pt x="3743872" y="1118613"/>
                    <a:pt x="3747302" y="1103945"/>
                    <a:pt x="3752064" y="1097087"/>
                  </a:cubicBezTo>
                  <a:cubicBezTo>
                    <a:pt x="3798548" y="1030980"/>
                    <a:pt x="3799692" y="994785"/>
                    <a:pt x="3755684" y="927155"/>
                  </a:cubicBezTo>
                  <a:cubicBezTo>
                    <a:pt x="3752826" y="922773"/>
                    <a:pt x="3749588" y="917059"/>
                    <a:pt x="3745206" y="915343"/>
                  </a:cubicBezTo>
                  <a:cubicBezTo>
                    <a:pt x="3717200" y="903722"/>
                    <a:pt x="3716438" y="878956"/>
                    <a:pt x="3714152" y="854379"/>
                  </a:cubicBezTo>
                  <a:close/>
                  <a:moveTo>
                    <a:pt x="3761553" y="517851"/>
                  </a:moveTo>
                  <a:lnTo>
                    <a:pt x="3752635" y="556048"/>
                  </a:lnTo>
                  <a:cubicBezTo>
                    <a:pt x="3750539" y="564049"/>
                    <a:pt x="3745015" y="572623"/>
                    <a:pt x="3746157" y="580051"/>
                  </a:cubicBezTo>
                  <a:cubicBezTo>
                    <a:pt x="3749491" y="601579"/>
                    <a:pt x="3747062" y="622201"/>
                    <a:pt x="3742776" y="642538"/>
                  </a:cubicBezTo>
                  <a:lnTo>
                    <a:pt x="3730253" y="694928"/>
                  </a:lnTo>
                  <a:lnTo>
                    <a:pt x="3742777" y="642537"/>
                  </a:lnTo>
                  <a:cubicBezTo>
                    <a:pt x="3747063" y="622201"/>
                    <a:pt x="3749492" y="601578"/>
                    <a:pt x="3746158" y="580050"/>
                  </a:cubicBezTo>
                  <a:cubicBezTo>
                    <a:pt x="3745016" y="572622"/>
                    <a:pt x="3750540" y="564048"/>
                    <a:pt x="3752636" y="556047"/>
                  </a:cubicBezTo>
                  <a:close/>
                  <a:moveTo>
                    <a:pt x="3774848" y="298169"/>
                  </a:moveTo>
                  <a:lnTo>
                    <a:pt x="3760065" y="313534"/>
                  </a:lnTo>
                  <a:cubicBezTo>
                    <a:pt x="3755873" y="316390"/>
                    <a:pt x="3758159" y="330299"/>
                    <a:pt x="3759493" y="338871"/>
                  </a:cubicBezTo>
                  <a:lnTo>
                    <a:pt x="3759500" y="338900"/>
                  </a:lnTo>
                  <a:lnTo>
                    <a:pt x="3769400" y="395640"/>
                  </a:lnTo>
                  <a:lnTo>
                    <a:pt x="3765590" y="367328"/>
                  </a:lnTo>
                  <a:lnTo>
                    <a:pt x="3759500" y="338900"/>
                  </a:lnTo>
                  <a:lnTo>
                    <a:pt x="3759494" y="338870"/>
                  </a:lnTo>
                  <a:cubicBezTo>
                    <a:pt x="3758160" y="330298"/>
                    <a:pt x="3755874" y="316389"/>
                    <a:pt x="3760066" y="313533"/>
                  </a:cubicBezTo>
                  <a:close/>
                  <a:moveTo>
                    <a:pt x="3782393" y="281568"/>
                  </a:moveTo>
                  <a:lnTo>
                    <a:pt x="3777498" y="295415"/>
                  </a:lnTo>
                  <a:lnTo>
                    <a:pt x="3777499" y="295415"/>
                  </a:lnTo>
                  <a:close/>
                  <a:moveTo>
                    <a:pt x="3769073" y="24486"/>
                  </a:moveTo>
                  <a:lnTo>
                    <a:pt x="3766810" y="74129"/>
                  </a:lnTo>
                  <a:cubicBezTo>
                    <a:pt x="3767733" y="91492"/>
                    <a:pt x="3770043" y="108703"/>
                    <a:pt x="3772734" y="125861"/>
                  </a:cubicBezTo>
                  <a:lnTo>
                    <a:pt x="3777129" y="153387"/>
                  </a:lnTo>
                  <a:lnTo>
                    <a:pt x="3785402" y="228944"/>
                  </a:lnTo>
                  <a:lnTo>
                    <a:pt x="3780943" y="177271"/>
                  </a:lnTo>
                  <a:lnTo>
                    <a:pt x="3777129" y="153387"/>
                  </a:lnTo>
                  <a:lnTo>
                    <a:pt x="3776930" y="151569"/>
                  </a:lnTo>
                  <a:cubicBezTo>
                    <a:pt x="3772700" y="125876"/>
                    <a:pt x="3768195" y="100174"/>
                    <a:pt x="3766811" y="74129"/>
                  </a:cubicBezTo>
                  <a:close/>
                  <a:moveTo>
                    <a:pt x="3766492" y="0"/>
                  </a:moveTo>
                  <a:lnTo>
                    <a:pt x="4230600" y="0"/>
                  </a:lnTo>
                  <a:lnTo>
                    <a:pt x="4229473" y="2817"/>
                  </a:lnTo>
                  <a:cubicBezTo>
                    <a:pt x="4221092" y="21486"/>
                    <a:pt x="4218423" y="43012"/>
                    <a:pt x="4215375" y="63587"/>
                  </a:cubicBezTo>
                  <a:cubicBezTo>
                    <a:pt x="4209851" y="101308"/>
                    <a:pt x="4206421" y="139219"/>
                    <a:pt x="4201468" y="176939"/>
                  </a:cubicBezTo>
                  <a:cubicBezTo>
                    <a:pt x="4200325" y="184941"/>
                    <a:pt x="4198231" y="194085"/>
                    <a:pt x="4193466" y="200182"/>
                  </a:cubicBezTo>
                  <a:cubicBezTo>
                    <a:pt x="4161461" y="241901"/>
                    <a:pt x="4152508" y="292579"/>
                    <a:pt x="4155554" y="340774"/>
                  </a:cubicBezTo>
                  <a:cubicBezTo>
                    <a:pt x="4157843" y="378686"/>
                    <a:pt x="4159557" y="415835"/>
                    <a:pt x="4156319" y="453364"/>
                  </a:cubicBezTo>
                  <a:cubicBezTo>
                    <a:pt x="4156127" y="456222"/>
                    <a:pt x="4156509" y="460032"/>
                    <a:pt x="4158033" y="462126"/>
                  </a:cubicBezTo>
                  <a:cubicBezTo>
                    <a:pt x="4168129" y="475081"/>
                    <a:pt x="4168891" y="488607"/>
                    <a:pt x="4170605" y="505182"/>
                  </a:cubicBezTo>
                  <a:cubicBezTo>
                    <a:pt x="4173083" y="528615"/>
                    <a:pt x="4171367" y="550141"/>
                    <a:pt x="4167177" y="571860"/>
                  </a:cubicBezTo>
                  <a:cubicBezTo>
                    <a:pt x="4164129" y="587672"/>
                    <a:pt x="4157843" y="603673"/>
                    <a:pt x="4149840" y="617772"/>
                  </a:cubicBezTo>
                  <a:cubicBezTo>
                    <a:pt x="4138600" y="637392"/>
                    <a:pt x="4134220" y="656255"/>
                    <a:pt x="4149078" y="674923"/>
                  </a:cubicBezTo>
                  <a:cubicBezTo>
                    <a:pt x="4164891" y="695116"/>
                    <a:pt x="4159367" y="717977"/>
                    <a:pt x="4159937" y="740268"/>
                  </a:cubicBezTo>
                  <a:cubicBezTo>
                    <a:pt x="4160129" y="749982"/>
                    <a:pt x="4159747" y="760270"/>
                    <a:pt x="4162223" y="769605"/>
                  </a:cubicBezTo>
                  <a:cubicBezTo>
                    <a:pt x="4169273" y="796655"/>
                    <a:pt x="4179941" y="822756"/>
                    <a:pt x="4184703" y="850189"/>
                  </a:cubicBezTo>
                  <a:cubicBezTo>
                    <a:pt x="4187370" y="865430"/>
                    <a:pt x="4182607" y="882384"/>
                    <a:pt x="4179179" y="898198"/>
                  </a:cubicBezTo>
                  <a:cubicBezTo>
                    <a:pt x="4175559" y="914200"/>
                    <a:pt x="4170035" y="930011"/>
                    <a:pt x="4164319" y="945444"/>
                  </a:cubicBezTo>
                  <a:cubicBezTo>
                    <a:pt x="4160509" y="955920"/>
                    <a:pt x="4156889" y="967350"/>
                    <a:pt x="4150030" y="975733"/>
                  </a:cubicBezTo>
                  <a:cubicBezTo>
                    <a:pt x="4134410" y="994785"/>
                    <a:pt x="4131742" y="1014406"/>
                    <a:pt x="4139934" y="1036887"/>
                  </a:cubicBezTo>
                  <a:cubicBezTo>
                    <a:pt x="4141268" y="1040315"/>
                    <a:pt x="4141268" y="1044315"/>
                    <a:pt x="4141458" y="1048125"/>
                  </a:cubicBezTo>
                  <a:cubicBezTo>
                    <a:pt x="4145458" y="1109091"/>
                    <a:pt x="4147936" y="1170051"/>
                    <a:pt x="4154032" y="1230633"/>
                  </a:cubicBezTo>
                  <a:cubicBezTo>
                    <a:pt x="4156509" y="1255206"/>
                    <a:pt x="4167367" y="1278829"/>
                    <a:pt x="4174225" y="1303024"/>
                  </a:cubicBezTo>
                  <a:cubicBezTo>
                    <a:pt x="4175559" y="1307978"/>
                    <a:pt x="4177655" y="1313504"/>
                    <a:pt x="4176701" y="1318456"/>
                  </a:cubicBezTo>
                  <a:cubicBezTo>
                    <a:pt x="4167177" y="1372368"/>
                    <a:pt x="4181083" y="1422854"/>
                    <a:pt x="4199372" y="1472575"/>
                  </a:cubicBezTo>
                  <a:cubicBezTo>
                    <a:pt x="4201278" y="1477717"/>
                    <a:pt x="4200706" y="1484004"/>
                    <a:pt x="4200325" y="1489720"/>
                  </a:cubicBezTo>
                  <a:cubicBezTo>
                    <a:pt x="4198993" y="1505724"/>
                    <a:pt x="4192324" y="1523059"/>
                    <a:pt x="4196324" y="1537537"/>
                  </a:cubicBezTo>
                  <a:cubicBezTo>
                    <a:pt x="4207374" y="1576019"/>
                    <a:pt x="4220709" y="1614120"/>
                    <a:pt x="4237474" y="1650317"/>
                  </a:cubicBezTo>
                  <a:cubicBezTo>
                    <a:pt x="4254428" y="1687086"/>
                    <a:pt x="4268716" y="1721185"/>
                    <a:pt x="4251572" y="1763287"/>
                  </a:cubicBezTo>
                  <a:cubicBezTo>
                    <a:pt x="4244332" y="1781194"/>
                    <a:pt x="4249476" y="1804816"/>
                    <a:pt x="4251380" y="1825393"/>
                  </a:cubicBezTo>
                  <a:cubicBezTo>
                    <a:pt x="4252904" y="1840441"/>
                    <a:pt x="4261478" y="1854920"/>
                    <a:pt x="4261478" y="1869780"/>
                  </a:cubicBezTo>
                  <a:cubicBezTo>
                    <a:pt x="4261478" y="1909408"/>
                    <a:pt x="4271574" y="1944649"/>
                    <a:pt x="4292149" y="1978940"/>
                  </a:cubicBezTo>
                  <a:cubicBezTo>
                    <a:pt x="4300150" y="1992279"/>
                    <a:pt x="4294815" y="2013043"/>
                    <a:pt x="4296911" y="2030378"/>
                  </a:cubicBezTo>
                  <a:cubicBezTo>
                    <a:pt x="4299388" y="2048668"/>
                    <a:pt x="4301673" y="2067525"/>
                    <a:pt x="4307201" y="2085054"/>
                  </a:cubicBezTo>
                  <a:cubicBezTo>
                    <a:pt x="4321679" y="2130393"/>
                    <a:pt x="4338062" y="2175163"/>
                    <a:pt x="4353302" y="2220312"/>
                  </a:cubicBezTo>
                  <a:cubicBezTo>
                    <a:pt x="4365877" y="2257459"/>
                    <a:pt x="4355970" y="2294039"/>
                    <a:pt x="4350636" y="2330806"/>
                  </a:cubicBezTo>
                  <a:cubicBezTo>
                    <a:pt x="4347205" y="2353859"/>
                    <a:pt x="4339013" y="2375383"/>
                    <a:pt x="4351206" y="2401292"/>
                  </a:cubicBezTo>
                  <a:cubicBezTo>
                    <a:pt x="4362828" y="2426059"/>
                    <a:pt x="4360160" y="2457492"/>
                    <a:pt x="4366446" y="2485307"/>
                  </a:cubicBezTo>
                  <a:cubicBezTo>
                    <a:pt x="4371781" y="2508742"/>
                    <a:pt x="4380354" y="2531409"/>
                    <a:pt x="4388736" y="2554079"/>
                  </a:cubicBezTo>
                  <a:cubicBezTo>
                    <a:pt x="4400168" y="2584942"/>
                    <a:pt x="4412167" y="2615421"/>
                    <a:pt x="4406453" y="2649143"/>
                  </a:cubicBezTo>
                  <a:cubicBezTo>
                    <a:pt x="4399976" y="2687436"/>
                    <a:pt x="4424359" y="2713723"/>
                    <a:pt x="4440554" y="2743826"/>
                  </a:cubicBezTo>
                  <a:cubicBezTo>
                    <a:pt x="4451603" y="2764590"/>
                    <a:pt x="4459795" y="2787259"/>
                    <a:pt x="4466653" y="2809930"/>
                  </a:cubicBezTo>
                  <a:cubicBezTo>
                    <a:pt x="4475607" y="2840219"/>
                    <a:pt x="4480941" y="2871462"/>
                    <a:pt x="4489705" y="2901943"/>
                  </a:cubicBezTo>
                  <a:cubicBezTo>
                    <a:pt x="4502848" y="2948047"/>
                    <a:pt x="4513137" y="2994722"/>
                    <a:pt x="4505897" y="3042728"/>
                  </a:cubicBezTo>
                  <a:cubicBezTo>
                    <a:pt x="4502659" y="3064827"/>
                    <a:pt x="4502848" y="3085403"/>
                    <a:pt x="4507613" y="3107500"/>
                  </a:cubicBezTo>
                  <a:cubicBezTo>
                    <a:pt x="4515422" y="3143695"/>
                    <a:pt x="4516376" y="3180844"/>
                    <a:pt x="4545521" y="3209993"/>
                  </a:cubicBezTo>
                  <a:cubicBezTo>
                    <a:pt x="4555811" y="3220280"/>
                    <a:pt x="4558477" y="3238758"/>
                    <a:pt x="4563811" y="3253809"/>
                  </a:cubicBezTo>
                  <a:cubicBezTo>
                    <a:pt x="4570099" y="3271145"/>
                    <a:pt x="4566858" y="3283908"/>
                    <a:pt x="4548570" y="3293244"/>
                  </a:cubicBezTo>
                  <a:cubicBezTo>
                    <a:pt x="4540379" y="3297434"/>
                    <a:pt x="4532378" y="3309437"/>
                    <a:pt x="4531043" y="3318771"/>
                  </a:cubicBezTo>
                  <a:cubicBezTo>
                    <a:pt x="4527043" y="3346776"/>
                    <a:pt x="4532950" y="3372495"/>
                    <a:pt x="4545904" y="3399546"/>
                  </a:cubicBezTo>
                  <a:cubicBezTo>
                    <a:pt x="4558096" y="3424883"/>
                    <a:pt x="4556762" y="3456508"/>
                    <a:pt x="4561524" y="3485275"/>
                  </a:cubicBezTo>
                  <a:cubicBezTo>
                    <a:pt x="4564954" y="3505657"/>
                    <a:pt x="4572002" y="3526042"/>
                    <a:pt x="4572002" y="3546617"/>
                  </a:cubicBezTo>
                  <a:cubicBezTo>
                    <a:pt x="4572002" y="3572146"/>
                    <a:pt x="4565907" y="3597482"/>
                    <a:pt x="4563620" y="3623201"/>
                  </a:cubicBezTo>
                  <a:cubicBezTo>
                    <a:pt x="4561716" y="3643204"/>
                    <a:pt x="4562478" y="3663589"/>
                    <a:pt x="4560192" y="3683591"/>
                  </a:cubicBezTo>
                  <a:cubicBezTo>
                    <a:pt x="4558477" y="3699976"/>
                    <a:pt x="4554096" y="3716168"/>
                    <a:pt x="4550476" y="3732361"/>
                  </a:cubicBezTo>
                  <a:cubicBezTo>
                    <a:pt x="4549142" y="3738267"/>
                    <a:pt x="4543998" y="3744173"/>
                    <a:pt x="4544759" y="3749506"/>
                  </a:cubicBezTo>
                  <a:cubicBezTo>
                    <a:pt x="4552953" y="3802467"/>
                    <a:pt x="4516376" y="3840569"/>
                    <a:pt x="4500182" y="3885338"/>
                  </a:cubicBezTo>
                  <a:cubicBezTo>
                    <a:pt x="4483035" y="3932394"/>
                    <a:pt x="4456748" y="3977925"/>
                    <a:pt x="4464557" y="4030503"/>
                  </a:cubicBezTo>
                  <a:cubicBezTo>
                    <a:pt x="4469319" y="4062318"/>
                    <a:pt x="4480369" y="4092989"/>
                    <a:pt x="4487039" y="4124614"/>
                  </a:cubicBezTo>
                  <a:cubicBezTo>
                    <a:pt x="4489324" y="4135854"/>
                    <a:pt x="4488943" y="4148427"/>
                    <a:pt x="4486656" y="4159667"/>
                  </a:cubicBezTo>
                  <a:cubicBezTo>
                    <a:pt x="4476177" y="4213961"/>
                    <a:pt x="4474653" y="4267493"/>
                    <a:pt x="4491801" y="4320837"/>
                  </a:cubicBezTo>
                  <a:cubicBezTo>
                    <a:pt x="4494659" y="4329979"/>
                    <a:pt x="4497325" y="4339695"/>
                    <a:pt x="4497325" y="4349222"/>
                  </a:cubicBezTo>
                  <a:cubicBezTo>
                    <a:pt x="4497325" y="4401419"/>
                    <a:pt x="4493324" y="4452665"/>
                    <a:pt x="4474653" y="4502579"/>
                  </a:cubicBezTo>
                  <a:cubicBezTo>
                    <a:pt x="4468368" y="4519343"/>
                    <a:pt x="4472368" y="4539728"/>
                    <a:pt x="4470844" y="4558207"/>
                  </a:cubicBezTo>
                  <a:cubicBezTo>
                    <a:pt x="4469511" y="4575351"/>
                    <a:pt x="4468940" y="4592878"/>
                    <a:pt x="4464557" y="4609452"/>
                  </a:cubicBezTo>
                  <a:cubicBezTo>
                    <a:pt x="4458082" y="4633647"/>
                    <a:pt x="4457320" y="4656126"/>
                    <a:pt x="4463033" y="4681083"/>
                  </a:cubicBezTo>
                  <a:cubicBezTo>
                    <a:pt x="4468368" y="4704895"/>
                    <a:pt x="4465702" y="4730614"/>
                    <a:pt x="4465891" y="4755381"/>
                  </a:cubicBezTo>
                  <a:cubicBezTo>
                    <a:pt x="4466082" y="4783004"/>
                    <a:pt x="4466272" y="4810627"/>
                    <a:pt x="4465319" y="4838250"/>
                  </a:cubicBezTo>
                  <a:cubicBezTo>
                    <a:pt x="4464940" y="4849300"/>
                    <a:pt x="4457320" y="4861873"/>
                    <a:pt x="4460367" y="4871019"/>
                  </a:cubicBezTo>
                  <a:cubicBezTo>
                    <a:pt x="4470653" y="4900546"/>
                    <a:pt x="4458271" y="4930075"/>
                    <a:pt x="4463795" y="4959602"/>
                  </a:cubicBezTo>
                  <a:cubicBezTo>
                    <a:pt x="4466653" y="4974082"/>
                    <a:pt x="4458844" y="4990465"/>
                    <a:pt x="4458082" y="5006086"/>
                  </a:cubicBezTo>
                  <a:cubicBezTo>
                    <a:pt x="4456748" y="5031614"/>
                    <a:pt x="4457320" y="5057141"/>
                    <a:pt x="4456937" y="5082670"/>
                  </a:cubicBezTo>
                  <a:cubicBezTo>
                    <a:pt x="4456748" y="5091052"/>
                    <a:pt x="4455986" y="5099245"/>
                    <a:pt x="4455603" y="5107627"/>
                  </a:cubicBezTo>
                  <a:cubicBezTo>
                    <a:pt x="4455223" y="5115057"/>
                    <a:pt x="4453508" y="5122867"/>
                    <a:pt x="4454840" y="5129916"/>
                  </a:cubicBezTo>
                  <a:cubicBezTo>
                    <a:pt x="4459605" y="5155445"/>
                    <a:pt x="4467415" y="5180591"/>
                    <a:pt x="4470464" y="5206308"/>
                  </a:cubicBezTo>
                  <a:cubicBezTo>
                    <a:pt x="4473130" y="5228597"/>
                    <a:pt x="4469511" y="5251650"/>
                    <a:pt x="4471415" y="5274129"/>
                  </a:cubicBezTo>
                  <a:cubicBezTo>
                    <a:pt x="4474653" y="5313754"/>
                    <a:pt x="4480369" y="5353379"/>
                    <a:pt x="4483990" y="5393005"/>
                  </a:cubicBezTo>
                  <a:cubicBezTo>
                    <a:pt x="4484752" y="5401579"/>
                    <a:pt x="4479988" y="5410531"/>
                    <a:pt x="4479607" y="5419295"/>
                  </a:cubicBezTo>
                  <a:cubicBezTo>
                    <a:pt x="4478656" y="5446728"/>
                    <a:pt x="4478464" y="5474161"/>
                    <a:pt x="4477894" y="5501594"/>
                  </a:cubicBezTo>
                  <a:cubicBezTo>
                    <a:pt x="4477702" y="5517215"/>
                    <a:pt x="4478273" y="5533027"/>
                    <a:pt x="4476560" y="5548460"/>
                  </a:cubicBezTo>
                  <a:cubicBezTo>
                    <a:pt x="4474273" y="5568842"/>
                    <a:pt x="4470844" y="5587321"/>
                    <a:pt x="4485703" y="5606372"/>
                  </a:cubicBezTo>
                  <a:cubicBezTo>
                    <a:pt x="4508755" y="5635711"/>
                    <a:pt x="4499801" y="5673050"/>
                    <a:pt x="4505134" y="5706959"/>
                  </a:cubicBezTo>
                  <a:cubicBezTo>
                    <a:pt x="4506468" y="5715723"/>
                    <a:pt x="4506659" y="5724678"/>
                    <a:pt x="4508183" y="5733440"/>
                  </a:cubicBezTo>
                  <a:cubicBezTo>
                    <a:pt x="4511041" y="5749634"/>
                    <a:pt x="4514279" y="5765635"/>
                    <a:pt x="4517519" y="5781830"/>
                  </a:cubicBezTo>
                  <a:cubicBezTo>
                    <a:pt x="4518089" y="5784686"/>
                    <a:pt x="4518281" y="5787924"/>
                    <a:pt x="4519234" y="5790592"/>
                  </a:cubicBezTo>
                  <a:cubicBezTo>
                    <a:pt x="4527233" y="5815169"/>
                    <a:pt x="4536378" y="5839361"/>
                    <a:pt x="4542855" y="5864318"/>
                  </a:cubicBezTo>
                  <a:cubicBezTo>
                    <a:pt x="4546095" y="5876511"/>
                    <a:pt x="4546476" y="5890037"/>
                    <a:pt x="4544759" y="5902610"/>
                  </a:cubicBezTo>
                  <a:cubicBezTo>
                    <a:pt x="4539808" y="5939377"/>
                    <a:pt x="4537712" y="5975764"/>
                    <a:pt x="4544951" y="6012723"/>
                  </a:cubicBezTo>
                  <a:cubicBezTo>
                    <a:pt x="4547808" y="6027392"/>
                    <a:pt x="4543045" y="6043776"/>
                    <a:pt x="4541332" y="6059397"/>
                  </a:cubicBezTo>
                  <a:cubicBezTo>
                    <a:pt x="4536759" y="6096736"/>
                    <a:pt x="4531805" y="6134075"/>
                    <a:pt x="4527426" y="6171605"/>
                  </a:cubicBezTo>
                  <a:cubicBezTo>
                    <a:pt x="4524758" y="6195037"/>
                    <a:pt x="4523234" y="6218660"/>
                    <a:pt x="4520568" y="6242093"/>
                  </a:cubicBezTo>
                  <a:cubicBezTo>
                    <a:pt x="4517327" y="6269144"/>
                    <a:pt x="4512375" y="6296005"/>
                    <a:pt x="4509706" y="6323058"/>
                  </a:cubicBezTo>
                  <a:cubicBezTo>
                    <a:pt x="4506659" y="6353919"/>
                    <a:pt x="4506089" y="6384972"/>
                    <a:pt x="4502848" y="6415833"/>
                  </a:cubicBezTo>
                  <a:cubicBezTo>
                    <a:pt x="4496563" y="6472225"/>
                    <a:pt x="4489132" y="6528424"/>
                    <a:pt x="4482084" y="6584812"/>
                  </a:cubicBezTo>
                  <a:cubicBezTo>
                    <a:pt x="4475226" y="6639488"/>
                    <a:pt x="4469129" y="6694164"/>
                    <a:pt x="4460557" y="6748458"/>
                  </a:cubicBezTo>
                  <a:cubicBezTo>
                    <a:pt x="4456937" y="6771319"/>
                    <a:pt x="4447030" y="6793035"/>
                    <a:pt x="4441507" y="6815516"/>
                  </a:cubicBezTo>
                  <a:lnTo>
                    <a:pt x="4431806" y="6858001"/>
                  </a:lnTo>
                  <a:lnTo>
                    <a:pt x="4259554" y="6858001"/>
                  </a:lnTo>
                  <a:lnTo>
                    <a:pt x="4259554" y="6858002"/>
                  </a:lnTo>
                  <a:lnTo>
                    <a:pt x="0" y="6858002"/>
                  </a:lnTo>
                  <a:lnTo>
                    <a:pt x="0" y="2"/>
                  </a:lnTo>
                  <a:lnTo>
                    <a:pt x="3766492" y="1"/>
                  </a:lnTo>
                  <a:lnTo>
                    <a:pt x="3769210" y="21486"/>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8212" name="Group 8211">
              <a:extLst>
                <a:ext uri="{FF2B5EF4-FFF2-40B4-BE49-F238E27FC236}">
                  <a16:creationId xmlns:a16="http://schemas.microsoft.com/office/drawing/2014/main" id="{1BCD9601-1F44-4E40-998C-1B256DAE946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1"/>
              <a:ext cx="884241" cy="6858002"/>
              <a:chOff x="3697284" y="-1"/>
              <a:chExt cx="884241" cy="6858002"/>
            </a:xfrm>
          </p:grpSpPr>
          <p:grpSp>
            <p:nvGrpSpPr>
              <p:cNvPr id="8213" name="Group 8212">
                <a:extLst>
                  <a:ext uri="{FF2B5EF4-FFF2-40B4-BE49-F238E27FC236}">
                    <a16:creationId xmlns:a16="http://schemas.microsoft.com/office/drawing/2014/main" id="{1A1CA4E9-12FA-47EB-8471-25E8D55152C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1"/>
                <a:ext cx="884241" cy="6858001"/>
                <a:chOff x="3697284" y="-1"/>
                <a:chExt cx="884241" cy="6858001"/>
              </a:xfrm>
              <a:solidFill>
                <a:srgbClr val="FFFFFF"/>
              </a:solidFill>
              <a:effectLst/>
            </p:grpSpPr>
            <p:sp>
              <p:nvSpPr>
                <p:cNvPr id="8217" name="Freeform: Shape 8216">
                  <a:extLst>
                    <a:ext uri="{FF2B5EF4-FFF2-40B4-BE49-F238E27FC236}">
                      <a16:creationId xmlns:a16="http://schemas.microsoft.com/office/drawing/2014/main" id="{E13A9BF0-334C-4457-A635-9CA4877EAA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218" name="Freeform: Shape 8217">
                  <a:extLst>
                    <a:ext uri="{FF2B5EF4-FFF2-40B4-BE49-F238E27FC236}">
                      <a16:creationId xmlns:a16="http://schemas.microsoft.com/office/drawing/2014/main" id="{FF05821A-8598-44E4-A18C-538D5331E4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8214" name="Group 8213">
                <a:extLst>
                  <a:ext uri="{FF2B5EF4-FFF2-40B4-BE49-F238E27FC236}">
                    <a16:creationId xmlns:a16="http://schemas.microsoft.com/office/drawing/2014/main" id="{8A4ECC81-E17F-4F87-9A0B-398363A864A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0"/>
                <a:ext cx="884241" cy="6858001"/>
                <a:chOff x="3697284" y="-1"/>
                <a:chExt cx="884241" cy="6858001"/>
              </a:xfrm>
              <a:blipFill>
                <a:blip r:embed="rId3">
                  <a:alphaModFix amt="57000"/>
                </a:blip>
                <a:tile tx="0" ty="0" sx="100000" sy="100000" flip="none" algn="tl"/>
              </a:blipFill>
              <a:effectLst/>
            </p:grpSpPr>
            <p:sp>
              <p:nvSpPr>
                <p:cNvPr id="8215" name="Freeform: Shape 8214">
                  <a:extLst>
                    <a:ext uri="{FF2B5EF4-FFF2-40B4-BE49-F238E27FC236}">
                      <a16:creationId xmlns:a16="http://schemas.microsoft.com/office/drawing/2014/main" id="{1FBBD7D8-A895-40D0-A53D-DEDF495B2F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216" name="Freeform: Shape 8215">
                  <a:extLst>
                    <a:ext uri="{FF2B5EF4-FFF2-40B4-BE49-F238E27FC236}">
                      <a16:creationId xmlns:a16="http://schemas.microsoft.com/office/drawing/2014/main" id="{BA602493-BC70-48CF-BDBA-88A8662274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grpSp>
      <p:sp>
        <p:nvSpPr>
          <p:cNvPr id="2" name="Title 1">
            <a:extLst>
              <a:ext uri="{FF2B5EF4-FFF2-40B4-BE49-F238E27FC236}">
                <a16:creationId xmlns:a16="http://schemas.microsoft.com/office/drawing/2014/main" id="{18C5D9B7-5406-A50F-0137-433824EFE47E}"/>
              </a:ext>
            </a:extLst>
          </p:cNvPr>
          <p:cNvSpPr>
            <a:spLocks noGrp="1"/>
          </p:cNvSpPr>
          <p:nvPr>
            <p:ph type="title"/>
          </p:nvPr>
        </p:nvSpPr>
        <p:spPr>
          <a:xfrm>
            <a:off x="1161881" y="3167887"/>
            <a:ext cx="4394200" cy="1323439"/>
          </a:xfrm>
        </p:spPr>
        <p:txBody>
          <a:bodyPr anchor="t">
            <a:normAutofit/>
          </a:bodyPr>
          <a:lstStyle/>
          <a:p>
            <a:r>
              <a:rPr lang="en-US" sz="4000" dirty="0">
                <a:solidFill>
                  <a:schemeClr val="bg1"/>
                </a:solidFill>
              </a:rPr>
              <a:t>Reaction</a:t>
            </a:r>
          </a:p>
        </p:txBody>
      </p:sp>
    </p:spTree>
    <p:extLst>
      <p:ext uri="{BB962C8B-B14F-4D97-AF65-F5344CB8AC3E}">
        <p14:creationId xmlns:p14="http://schemas.microsoft.com/office/powerpoint/2010/main" val="33286929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6A37AD-59CC-FC37-0A48-A2F3F88919D6}"/>
              </a:ext>
            </a:extLst>
          </p:cNvPr>
          <p:cNvSpPr>
            <a:spLocks noGrp="1"/>
          </p:cNvSpPr>
          <p:nvPr>
            <p:ph type="title"/>
          </p:nvPr>
        </p:nvSpPr>
        <p:spPr>
          <a:xfrm>
            <a:off x="838200" y="1101610"/>
            <a:ext cx="10515600" cy="1034317"/>
          </a:xfrm>
        </p:spPr>
        <p:txBody>
          <a:bodyPr>
            <a:normAutofit fontScale="90000"/>
          </a:bodyPr>
          <a:lstStyle/>
          <a:p>
            <a:r>
              <a:rPr lang="en-US" dirty="0"/>
              <a:t>Now, I have your attention…</a:t>
            </a:r>
            <a:br>
              <a:rPr lang="en-US" dirty="0"/>
            </a:br>
            <a:r>
              <a:rPr lang="en-US" dirty="0"/>
              <a:t>It’s time for the less enthusiastic slides…</a:t>
            </a:r>
            <a:br>
              <a:rPr lang="en-US" dirty="0"/>
            </a:br>
            <a:br>
              <a:rPr lang="en-US" dirty="0"/>
            </a:br>
            <a:r>
              <a:rPr lang="en-US" dirty="0"/>
              <a:t>(I ran out of solid memes and GPT has no game.)</a:t>
            </a:r>
          </a:p>
        </p:txBody>
      </p:sp>
      <p:pic>
        <p:nvPicPr>
          <p:cNvPr id="5" name="Picture 4">
            <a:extLst>
              <a:ext uri="{FF2B5EF4-FFF2-40B4-BE49-F238E27FC236}">
                <a16:creationId xmlns:a16="http://schemas.microsoft.com/office/drawing/2014/main" id="{EFF749F0-3C18-A689-B19D-140CCBD963F5}"/>
              </a:ext>
            </a:extLst>
          </p:cNvPr>
          <p:cNvPicPr>
            <a:picLocks noChangeAspect="1"/>
          </p:cNvPicPr>
          <p:nvPr/>
        </p:nvPicPr>
        <p:blipFill>
          <a:blip r:embed="rId2"/>
          <a:stretch>
            <a:fillRect/>
          </a:stretch>
        </p:blipFill>
        <p:spPr>
          <a:xfrm>
            <a:off x="7762554" y="3106168"/>
            <a:ext cx="3408348" cy="3402824"/>
          </a:xfrm>
          <a:prstGeom prst="rect">
            <a:avLst/>
          </a:prstGeom>
        </p:spPr>
      </p:pic>
      <p:pic>
        <p:nvPicPr>
          <p:cNvPr id="7" name="Picture 6">
            <a:extLst>
              <a:ext uri="{FF2B5EF4-FFF2-40B4-BE49-F238E27FC236}">
                <a16:creationId xmlns:a16="http://schemas.microsoft.com/office/drawing/2014/main" id="{3A353F0D-D76A-BFFC-BCA2-5EAA14DE9A17}"/>
              </a:ext>
            </a:extLst>
          </p:cNvPr>
          <p:cNvPicPr>
            <a:picLocks noChangeAspect="1"/>
          </p:cNvPicPr>
          <p:nvPr/>
        </p:nvPicPr>
        <p:blipFill>
          <a:blip r:embed="rId3"/>
          <a:stretch>
            <a:fillRect/>
          </a:stretch>
        </p:blipFill>
        <p:spPr>
          <a:xfrm>
            <a:off x="1021098" y="3106168"/>
            <a:ext cx="3504762" cy="3257143"/>
          </a:xfrm>
          <a:prstGeom prst="rect">
            <a:avLst/>
          </a:prstGeom>
        </p:spPr>
      </p:pic>
    </p:spTree>
    <p:extLst>
      <p:ext uri="{BB962C8B-B14F-4D97-AF65-F5344CB8AC3E}">
        <p14:creationId xmlns:p14="http://schemas.microsoft.com/office/powerpoint/2010/main" val="8745892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38B3EF-D3F2-E417-3C9B-EF0B98F2037D}"/>
              </a:ext>
            </a:extLst>
          </p:cNvPr>
          <p:cNvSpPr>
            <a:spLocks noGrp="1"/>
          </p:cNvSpPr>
          <p:nvPr>
            <p:ph type="title"/>
          </p:nvPr>
        </p:nvSpPr>
        <p:spPr>
          <a:xfrm>
            <a:off x="1716088" y="1354820"/>
            <a:ext cx="8748712" cy="2369988"/>
          </a:xfrm>
        </p:spPr>
        <p:txBody>
          <a:bodyPr vert="horz" lIns="91440" tIns="45720" rIns="91440" bIns="45720" rtlCol="0" anchor="b">
            <a:normAutofit/>
          </a:bodyPr>
          <a:lstStyle/>
          <a:p>
            <a:r>
              <a:rPr lang="en-US" sz="7200" kern="1200">
                <a:solidFill>
                  <a:schemeClr val="bg1"/>
                </a:solidFill>
                <a:latin typeface="+mj-lt"/>
                <a:ea typeface="+mj-ea"/>
                <a:cs typeface="+mj-cs"/>
              </a:rPr>
              <a:t>Your car won’t start…</a:t>
            </a:r>
            <a:endParaRPr lang="en-US" sz="7200" kern="1200" dirty="0">
              <a:solidFill>
                <a:schemeClr val="bg1"/>
              </a:solidFill>
              <a:latin typeface="+mj-lt"/>
              <a:ea typeface="+mj-ea"/>
              <a:cs typeface="+mj-cs"/>
            </a:endParaRPr>
          </a:p>
        </p:txBody>
      </p:sp>
      <p:pic>
        <p:nvPicPr>
          <p:cNvPr id="11266" name="Picture 2">
            <a:extLst>
              <a:ext uri="{FF2B5EF4-FFF2-40B4-BE49-F238E27FC236}">
                <a16:creationId xmlns:a16="http://schemas.microsoft.com/office/drawing/2014/main" id="{84627808-4A2B-C0C8-96E4-A066EB98F5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8275" y="0"/>
            <a:ext cx="1185545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769314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110</TotalTime>
  <Words>429</Words>
  <Application>Microsoft Office PowerPoint</Application>
  <PresentationFormat>Widescreen</PresentationFormat>
  <Paragraphs>59</Paragraphs>
  <Slides>22</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22</vt:i4>
      </vt:variant>
    </vt:vector>
  </HeadingPairs>
  <TitlesOfParts>
    <vt:vector size="26" baseType="lpstr">
      <vt:lpstr>Aptos</vt:lpstr>
      <vt:lpstr>Aptos Display</vt:lpstr>
      <vt:lpstr>Arial</vt:lpstr>
      <vt:lpstr>Office Theme</vt:lpstr>
      <vt:lpstr>PowerPoint Presentation</vt:lpstr>
      <vt:lpstr>PowerPoint Presentation</vt:lpstr>
      <vt:lpstr>Feelings</vt:lpstr>
      <vt:lpstr>User Relations</vt:lpstr>
      <vt:lpstr>Context</vt:lpstr>
      <vt:lpstr>Effort</vt:lpstr>
      <vt:lpstr>Reaction</vt:lpstr>
      <vt:lpstr>Now, I have your attention… It’s time for the less enthusiastic slides…  (I ran out of solid memes and GPT has no game.)</vt:lpstr>
      <vt:lpstr>Your car won’t start…</vt:lpstr>
      <vt:lpstr>PowerPoint Presentation</vt:lpstr>
      <vt:lpstr>What Stops Learning</vt:lpstr>
      <vt:lpstr>Your car won’t start…</vt:lpstr>
      <vt:lpstr>PowerPoint Presentation</vt:lpstr>
      <vt:lpstr>ISO 27001, Annex A.7.2.2 Information Security Awareness, Education, and Training</vt:lpstr>
      <vt:lpstr>CMMC Cyber Hygiene</vt:lpstr>
      <vt:lpstr>Write out the standards you need to consider.</vt:lpstr>
      <vt:lpstr>Phishing:  Urgency / Fear Familiar Personalized Links / Attachments Grammar / Typos</vt:lpstr>
      <vt:lpstr>PowerPoint Presentation</vt:lpstr>
      <vt:lpstr>PowerPoint Presentation</vt:lpstr>
      <vt:lpstr>Principles of Game Design</vt:lpstr>
      <vt:lpstr>Misc. Pro Tips</vt:lpstr>
      <vt:lpstr>Build a Training Exercise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Dan Tuuri</dc:creator>
  <cp:lastModifiedBy>Dan Tuuri</cp:lastModifiedBy>
  <cp:revision>1</cp:revision>
  <dcterms:created xsi:type="dcterms:W3CDTF">2024-10-10T20:11:55Z</dcterms:created>
  <dcterms:modified xsi:type="dcterms:W3CDTF">2024-10-11T01:46:16Z</dcterms:modified>
</cp:coreProperties>
</file>